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1" r:id="rId6"/>
    <p:sldId id="299" r:id="rId7"/>
    <p:sldId id="261" r:id="rId8"/>
    <p:sldId id="259" r:id="rId9"/>
    <p:sldId id="260" r:id="rId10"/>
    <p:sldId id="291" r:id="rId11"/>
    <p:sldId id="296" r:id="rId12"/>
    <p:sldId id="294" r:id="rId13"/>
    <p:sldId id="282" r:id="rId14"/>
    <p:sldId id="287" r:id="rId15"/>
    <p:sldId id="288" r:id="rId16"/>
    <p:sldId id="289" r:id="rId17"/>
    <p:sldId id="290" r:id="rId18"/>
    <p:sldId id="297" r:id="rId19"/>
    <p:sldId id="298" r:id="rId20"/>
    <p:sldId id="280" r:id="rId21"/>
    <p:sldId id="276" r:id="rId22"/>
    <p:sldId id="274" r:id="rId23"/>
    <p:sldId id="27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4" autoAdjust="0"/>
  </p:normalViewPr>
  <p:slideViewPr>
    <p:cSldViewPr snapToGrid="0" showGuides="1">
      <p:cViewPr varScale="1">
        <p:scale>
          <a:sx n="159" d="100"/>
          <a:sy n="159" d="100"/>
        </p:scale>
        <p:origin x="2526" y="132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ndy Brady" userId="48b27f5b-236b-41de-b806-7b6de45e5530" providerId="ADAL" clId="{65E2FC2E-D7A0-46BC-B7C0-9ED9FDF796F4}"/>
    <pc:docChg chg="undo custSel addSld delSld modSld sldOrd">
      <pc:chgData name="Cindy Brady" userId="48b27f5b-236b-41de-b806-7b6de45e5530" providerId="ADAL" clId="{65E2FC2E-D7A0-46BC-B7C0-9ED9FDF796F4}" dt="2020-10-27T01:26:20.432" v="3614" actId="1076"/>
      <pc:docMkLst>
        <pc:docMk/>
      </pc:docMkLst>
      <pc:sldChg chg="del">
        <pc:chgData name="Cindy Brady" userId="48b27f5b-236b-41de-b806-7b6de45e5530" providerId="ADAL" clId="{65E2FC2E-D7A0-46BC-B7C0-9ED9FDF796F4}" dt="2020-10-27T00:22:40.639" v="1242" actId="47"/>
        <pc:sldMkLst>
          <pc:docMk/>
          <pc:sldMk cId="2982231551" sldId="257"/>
        </pc:sldMkLst>
      </pc:sldChg>
      <pc:sldChg chg="modSp mod">
        <pc:chgData name="Cindy Brady" userId="48b27f5b-236b-41de-b806-7b6de45e5530" providerId="ADAL" clId="{65E2FC2E-D7A0-46BC-B7C0-9ED9FDF796F4}" dt="2020-10-27T01:23:44.860" v="3409" actId="20577"/>
        <pc:sldMkLst>
          <pc:docMk/>
          <pc:sldMk cId="764296182" sldId="259"/>
        </pc:sldMkLst>
        <pc:spChg chg="mod">
          <ac:chgData name="Cindy Brady" userId="48b27f5b-236b-41de-b806-7b6de45e5530" providerId="ADAL" clId="{65E2FC2E-D7A0-46BC-B7C0-9ED9FDF796F4}" dt="2020-10-27T01:23:44.860" v="3409" actId="20577"/>
          <ac:spMkLst>
            <pc:docMk/>
            <pc:sldMk cId="764296182" sldId="259"/>
            <ac:spMk id="8" creationId="{1C19D996-1EAD-4EC5-92CC-5A60F9A9E91F}"/>
          </ac:spMkLst>
        </pc:spChg>
      </pc:sldChg>
      <pc:sldChg chg="modSp mod">
        <pc:chgData name="Cindy Brady" userId="48b27f5b-236b-41de-b806-7b6de45e5530" providerId="ADAL" clId="{65E2FC2E-D7A0-46BC-B7C0-9ED9FDF796F4}" dt="2020-10-27T01:24:40.167" v="3577" actId="20577"/>
        <pc:sldMkLst>
          <pc:docMk/>
          <pc:sldMk cId="2149445884" sldId="260"/>
        </pc:sldMkLst>
        <pc:spChg chg="mod">
          <ac:chgData name="Cindy Brady" userId="48b27f5b-236b-41de-b806-7b6de45e5530" providerId="ADAL" clId="{65E2FC2E-D7A0-46BC-B7C0-9ED9FDF796F4}" dt="2020-10-27T01:24:40.167" v="3577" actId="20577"/>
          <ac:spMkLst>
            <pc:docMk/>
            <pc:sldMk cId="2149445884" sldId="260"/>
            <ac:spMk id="7" creationId="{1EBE5B37-5B62-411B-BD45-E04DD958A3F9}"/>
          </ac:spMkLst>
        </pc:spChg>
      </pc:sldChg>
      <pc:sldChg chg="addSp delSp modSp mod">
        <pc:chgData name="Cindy Brady" userId="48b27f5b-236b-41de-b806-7b6de45e5530" providerId="ADAL" clId="{65E2FC2E-D7A0-46BC-B7C0-9ED9FDF796F4}" dt="2020-10-26T23:32:05.581" v="33" actId="478"/>
        <pc:sldMkLst>
          <pc:docMk/>
          <pc:sldMk cId="4006072899" sldId="261"/>
        </pc:sldMkLst>
        <pc:spChg chg="add del mod">
          <ac:chgData name="Cindy Brady" userId="48b27f5b-236b-41de-b806-7b6de45e5530" providerId="ADAL" clId="{65E2FC2E-D7A0-46BC-B7C0-9ED9FDF796F4}" dt="2020-10-26T23:31:51.893" v="27" actId="478"/>
          <ac:spMkLst>
            <pc:docMk/>
            <pc:sldMk cId="4006072899" sldId="261"/>
            <ac:spMk id="3" creationId="{5AD98377-6529-4312-8343-DAC34C456718}"/>
          </ac:spMkLst>
        </pc:spChg>
        <pc:spChg chg="add del mod">
          <ac:chgData name="Cindy Brady" userId="48b27f5b-236b-41de-b806-7b6de45e5530" providerId="ADAL" clId="{65E2FC2E-D7A0-46BC-B7C0-9ED9FDF796F4}" dt="2020-10-26T23:31:54.301" v="28" actId="478"/>
          <ac:spMkLst>
            <pc:docMk/>
            <pc:sldMk cId="4006072899" sldId="261"/>
            <ac:spMk id="6" creationId="{9F067245-4E8E-4DB8-8F51-327E9691EA2A}"/>
          </ac:spMkLst>
        </pc:spChg>
        <pc:spChg chg="del">
          <ac:chgData name="Cindy Brady" userId="48b27f5b-236b-41de-b806-7b6de45e5530" providerId="ADAL" clId="{65E2FC2E-D7A0-46BC-B7C0-9ED9FDF796F4}" dt="2020-10-26T23:31:44.091" v="26" actId="478"/>
          <ac:spMkLst>
            <pc:docMk/>
            <pc:sldMk cId="4006072899" sldId="261"/>
            <ac:spMk id="11" creationId="{CE2783CF-764B-4358-9D88-FAC1CFEBE203}"/>
          </ac:spMkLst>
        </pc:spChg>
        <pc:spChg chg="del">
          <ac:chgData name="Cindy Brady" userId="48b27f5b-236b-41de-b806-7b6de45e5530" providerId="ADAL" clId="{65E2FC2E-D7A0-46BC-B7C0-9ED9FDF796F4}" dt="2020-10-26T23:31:44.091" v="26" actId="478"/>
          <ac:spMkLst>
            <pc:docMk/>
            <pc:sldMk cId="4006072899" sldId="261"/>
            <ac:spMk id="13" creationId="{B457CA9C-196E-494C-85C7-9B4861053912}"/>
          </ac:spMkLst>
        </pc:spChg>
        <pc:spChg chg="add del mod">
          <ac:chgData name="Cindy Brady" userId="48b27f5b-236b-41de-b806-7b6de45e5530" providerId="ADAL" clId="{65E2FC2E-D7A0-46BC-B7C0-9ED9FDF796F4}" dt="2020-10-26T23:31:56.570" v="29" actId="478"/>
          <ac:spMkLst>
            <pc:docMk/>
            <pc:sldMk cId="4006072899" sldId="261"/>
            <ac:spMk id="15" creationId="{F1C3C490-4E42-429A-9044-EE67983EB432}"/>
          </ac:spMkLst>
        </pc:spChg>
        <pc:spChg chg="del">
          <ac:chgData name="Cindy Brady" userId="48b27f5b-236b-41de-b806-7b6de45e5530" providerId="ADAL" clId="{65E2FC2E-D7A0-46BC-B7C0-9ED9FDF796F4}" dt="2020-10-26T23:32:03.973" v="32" actId="478"/>
          <ac:spMkLst>
            <pc:docMk/>
            <pc:sldMk cId="4006072899" sldId="261"/>
            <ac:spMk id="17" creationId="{46EA4E1F-EF09-44AB-9483-363CF418AA99}"/>
          </ac:spMkLst>
        </pc:spChg>
        <pc:spChg chg="del">
          <ac:chgData name="Cindy Brady" userId="48b27f5b-236b-41de-b806-7b6de45e5530" providerId="ADAL" clId="{65E2FC2E-D7A0-46BC-B7C0-9ED9FDF796F4}" dt="2020-10-26T23:31:44.091" v="26" actId="478"/>
          <ac:spMkLst>
            <pc:docMk/>
            <pc:sldMk cId="4006072899" sldId="261"/>
            <ac:spMk id="19" creationId="{0D9ADD0F-E05E-4B0E-9D9D-545FD755D7AE}"/>
          </ac:spMkLst>
        </pc:spChg>
        <pc:spChg chg="add del mod">
          <ac:chgData name="Cindy Brady" userId="48b27f5b-236b-41de-b806-7b6de45e5530" providerId="ADAL" clId="{65E2FC2E-D7A0-46BC-B7C0-9ED9FDF796F4}" dt="2020-10-26T23:31:58.909" v="30" actId="478"/>
          <ac:spMkLst>
            <pc:docMk/>
            <pc:sldMk cId="4006072899" sldId="261"/>
            <ac:spMk id="22" creationId="{8740563D-8A29-466E-9D7A-23E02DD21B59}"/>
          </ac:spMkLst>
        </pc:spChg>
        <pc:spChg chg="add del mod">
          <ac:chgData name="Cindy Brady" userId="48b27f5b-236b-41de-b806-7b6de45e5530" providerId="ADAL" clId="{65E2FC2E-D7A0-46BC-B7C0-9ED9FDF796F4}" dt="2020-10-26T23:32:01.214" v="31" actId="478"/>
          <ac:spMkLst>
            <pc:docMk/>
            <pc:sldMk cId="4006072899" sldId="261"/>
            <ac:spMk id="24" creationId="{0A3227D8-A085-4525-8A2D-993A310E6E7E}"/>
          </ac:spMkLst>
        </pc:spChg>
        <pc:spChg chg="add del mod">
          <ac:chgData name="Cindy Brady" userId="48b27f5b-236b-41de-b806-7b6de45e5530" providerId="ADAL" clId="{65E2FC2E-D7A0-46BC-B7C0-9ED9FDF796F4}" dt="2020-10-26T23:32:05.581" v="33" actId="478"/>
          <ac:spMkLst>
            <pc:docMk/>
            <pc:sldMk cId="4006072899" sldId="261"/>
            <ac:spMk id="26" creationId="{3CD62DBE-937E-445E-B49F-F5692EC33470}"/>
          </ac:spMkLst>
        </pc:spChg>
        <pc:picChg chg="del">
          <ac:chgData name="Cindy Brady" userId="48b27f5b-236b-41de-b806-7b6de45e5530" providerId="ADAL" clId="{65E2FC2E-D7A0-46BC-B7C0-9ED9FDF796F4}" dt="2020-10-26T23:31:44.091" v="26" actId="478"/>
          <ac:picMkLst>
            <pc:docMk/>
            <pc:sldMk cId="4006072899" sldId="261"/>
            <ac:picMk id="18" creationId="{2714DCC9-F1D9-4D7B-9452-B6DF9693F667}"/>
          </ac:picMkLst>
        </pc:picChg>
        <pc:picChg chg="del">
          <ac:chgData name="Cindy Brady" userId="48b27f5b-236b-41de-b806-7b6de45e5530" providerId="ADAL" clId="{65E2FC2E-D7A0-46BC-B7C0-9ED9FDF796F4}" dt="2020-10-26T23:31:44.091" v="26" actId="478"/>
          <ac:picMkLst>
            <pc:docMk/>
            <pc:sldMk cId="4006072899" sldId="261"/>
            <ac:picMk id="21" creationId="{E6E2A99D-9A76-4170-84C5-E8E895DEA558}"/>
          </ac:picMkLst>
        </pc:picChg>
      </pc:sldChg>
      <pc:sldChg chg="addSp delSp modSp del mod">
        <pc:chgData name="Cindy Brady" userId="48b27f5b-236b-41de-b806-7b6de45e5530" providerId="ADAL" clId="{65E2FC2E-D7A0-46BC-B7C0-9ED9FDF796F4}" dt="2020-10-26T23:49:38.648" v="210" actId="47"/>
        <pc:sldMkLst>
          <pc:docMk/>
          <pc:sldMk cId="4080312334" sldId="262"/>
        </pc:sldMkLst>
        <pc:spChg chg="add del mod">
          <ac:chgData name="Cindy Brady" userId="48b27f5b-236b-41de-b806-7b6de45e5530" providerId="ADAL" clId="{65E2FC2E-D7A0-46BC-B7C0-9ED9FDF796F4}" dt="2020-10-26T23:49:37.382" v="209"/>
          <ac:spMkLst>
            <pc:docMk/>
            <pc:sldMk cId="4080312334" sldId="262"/>
            <ac:spMk id="4" creationId="{4BD961F6-9462-430B-86C8-DD9763EFB03B}"/>
          </ac:spMkLst>
        </pc:spChg>
      </pc:sldChg>
      <pc:sldChg chg="del">
        <pc:chgData name="Cindy Brady" userId="48b27f5b-236b-41de-b806-7b6de45e5530" providerId="ADAL" clId="{65E2FC2E-D7A0-46BC-B7C0-9ED9FDF796F4}" dt="2020-10-27T01:22:29.859" v="3305" actId="47"/>
        <pc:sldMkLst>
          <pc:docMk/>
          <pc:sldMk cId="3310176776" sldId="263"/>
        </pc:sldMkLst>
      </pc:sldChg>
      <pc:sldChg chg="del">
        <pc:chgData name="Cindy Brady" userId="48b27f5b-236b-41de-b806-7b6de45e5530" providerId="ADAL" clId="{65E2FC2E-D7A0-46BC-B7C0-9ED9FDF796F4}" dt="2020-10-27T01:22:30.988" v="3306" actId="47"/>
        <pc:sldMkLst>
          <pc:docMk/>
          <pc:sldMk cId="1953431312" sldId="264"/>
        </pc:sldMkLst>
      </pc:sldChg>
      <pc:sldChg chg="del">
        <pc:chgData name="Cindy Brady" userId="48b27f5b-236b-41de-b806-7b6de45e5530" providerId="ADAL" clId="{65E2FC2E-D7A0-46BC-B7C0-9ED9FDF796F4}" dt="2020-10-27T01:22:37.392" v="3316" actId="47"/>
        <pc:sldMkLst>
          <pc:docMk/>
          <pc:sldMk cId="3766803063" sldId="265"/>
        </pc:sldMkLst>
      </pc:sldChg>
      <pc:sldChg chg="del">
        <pc:chgData name="Cindy Brady" userId="48b27f5b-236b-41de-b806-7b6de45e5530" providerId="ADAL" clId="{65E2FC2E-D7A0-46BC-B7C0-9ED9FDF796F4}" dt="2020-10-27T01:22:31.724" v="3307" actId="47"/>
        <pc:sldMkLst>
          <pc:docMk/>
          <pc:sldMk cId="1059479758" sldId="266"/>
        </pc:sldMkLst>
      </pc:sldChg>
      <pc:sldChg chg="del">
        <pc:chgData name="Cindy Brady" userId="48b27f5b-236b-41de-b806-7b6de45e5530" providerId="ADAL" clId="{65E2FC2E-D7A0-46BC-B7C0-9ED9FDF796F4}" dt="2020-10-27T01:22:32.334" v="3308" actId="47"/>
        <pc:sldMkLst>
          <pc:docMk/>
          <pc:sldMk cId="265098036" sldId="267"/>
        </pc:sldMkLst>
      </pc:sldChg>
      <pc:sldChg chg="del">
        <pc:chgData name="Cindy Brady" userId="48b27f5b-236b-41de-b806-7b6de45e5530" providerId="ADAL" clId="{65E2FC2E-D7A0-46BC-B7C0-9ED9FDF796F4}" dt="2020-10-27T01:22:32.932" v="3309" actId="47"/>
        <pc:sldMkLst>
          <pc:docMk/>
          <pc:sldMk cId="73561484" sldId="268"/>
        </pc:sldMkLst>
      </pc:sldChg>
      <pc:sldChg chg="del">
        <pc:chgData name="Cindy Brady" userId="48b27f5b-236b-41de-b806-7b6de45e5530" providerId="ADAL" clId="{65E2FC2E-D7A0-46BC-B7C0-9ED9FDF796F4}" dt="2020-10-27T01:22:33.632" v="3310" actId="47"/>
        <pc:sldMkLst>
          <pc:docMk/>
          <pc:sldMk cId="1390205835" sldId="269"/>
        </pc:sldMkLst>
      </pc:sldChg>
      <pc:sldChg chg="del">
        <pc:chgData name="Cindy Brady" userId="48b27f5b-236b-41de-b806-7b6de45e5530" providerId="ADAL" clId="{65E2FC2E-D7A0-46BC-B7C0-9ED9FDF796F4}" dt="2020-10-27T01:22:34.278" v="3311" actId="47"/>
        <pc:sldMkLst>
          <pc:docMk/>
          <pc:sldMk cId="137747451" sldId="271"/>
        </pc:sldMkLst>
      </pc:sldChg>
      <pc:sldChg chg="del">
        <pc:chgData name="Cindy Brady" userId="48b27f5b-236b-41de-b806-7b6de45e5530" providerId="ADAL" clId="{65E2FC2E-D7A0-46BC-B7C0-9ED9FDF796F4}" dt="2020-10-27T01:22:34.919" v="3312" actId="47"/>
        <pc:sldMkLst>
          <pc:docMk/>
          <pc:sldMk cId="3507090979" sldId="272"/>
        </pc:sldMkLst>
      </pc:sldChg>
      <pc:sldChg chg="del">
        <pc:chgData name="Cindy Brady" userId="48b27f5b-236b-41de-b806-7b6de45e5530" providerId="ADAL" clId="{65E2FC2E-D7A0-46BC-B7C0-9ED9FDF796F4}" dt="2020-10-27T01:22:35.539" v="3313" actId="47"/>
        <pc:sldMkLst>
          <pc:docMk/>
          <pc:sldMk cId="3581376488" sldId="273"/>
        </pc:sldMkLst>
      </pc:sldChg>
      <pc:sldChg chg="addSp delSp modSp mod ord">
        <pc:chgData name="Cindy Brady" userId="48b27f5b-236b-41de-b806-7b6de45e5530" providerId="ADAL" clId="{65E2FC2E-D7A0-46BC-B7C0-9ED9FDF796F4}" dt="2020-10-27T00:51:34.552" v="3106" actId="20577"/>
        <pc:sldMkLst>
          <pc:docMk/>
          <pc:sldMk cId="202239174" sldId="276"/>
        </pc:sldMkLst>
        <pc:spChg chg="del mod">
          <ac:chgData name="Cindy Brady" userId="48b27f5b-236b-41de-b806-7b6de45e5530" providerId="ADAL" clId="{65E2FC2E-D7A0-46BC-B7C0-9ED9FDF796F4}" dt="2020-10-27T00:48:30.170" v="2801" actId="478"/>
          <ac:spMkLst>
            <pc:docMk/>
            <pc:sldMk cId="202239174" sldId="276"/>
            <ac:spMk id="2" creationId="{2ACC7CD0-CDEF-499B-929F-253562EB810A}"/>
          </ac:spMkLst>
        </pc:spChg>
        <pc:spChg chg="del">
          <ac:chgData name="Cindy Brady" userId="48b27f5b-236b-41de-b806-7b6de45e5530" providerId="ADAL" clId="{65E2FC2E-D7A0-46BC-B7C0-9ED9FDF796F4}" dt="2020-10-27T00:46:21.019" v="2526" actId="478"/>
          <ac:spMkLst>
            <pc:docMk/>
            <pc:sldMk cId="202239174" sldId="276"/>
            <ac:spMk id="3" creationId="{2032CBFD-8EB3-4D94-8FDF-C4198EF11216}"/>
          </ac:spMkLst>
        </pc:spChg>
        <pc:spChg chg="mod">
          <ac:chgData name="Cindy Brady" userId="48b27f5b-236b-41de-b806-7b6de45e5530" providerId="ADAL" clId="{65E2FC2E-D7A0-46BC-B7C0-9ED9FDF796F4}" dt="2020-10-27T00:46:57.492" v="2577" actId="20577"/>
          <ac:spMkLst>
            <pc:docMk/>
            <pc:sldMk cId="202239174" sldId="276"/>
            <ac:spMk id="5" creationId="{953F70E9-6111-446A-BD49-B6A996FA030D}"/>
          </ac:spMkLst>
        </pc:spChg>
        <pc:spChg chg="mod">
          <ac:chgData name="Cindy Brady" userId="48b27f5b-236b-41de-b806-7b6de45e5530" providerId="ADAL" clId="{65E2FC2E-D7A0-46BC-B7C0-9ED9FDF796F4}" dt="2020-10-27T00:47:23.497" v="2651" actId="20577"/>
          <ac:spMkLst>
            <pc:docMk/>
            <pc:sldMk cId="202239174" sldId="276"/>
            <ac:spMk id="6" creationId="{33221DE2-465E-4B89-BDBB-17EC727932B0}"/>
          </ac:spMkLst>
        </pc:spChg>
        <pc:spChg chg="mod">
          <ac:chgData name="Cindy Brady" userId="48b27f5b-236b-41de-b806-7b6de45e5530" providerId="ADAL" clId="{65E2FC2E-D7A0-46BC-B7C0-9ED9FDF796F4}" dt="2020-10-27T00:51:34.552" v="3106" actId="20577"/>
          <ac:spMkLst>
            <pc:docMk/>
            <pc:sldMk cId="202239174" sldId="276"/>
            <ac:spMk id="8" creationId="{7F9E6494-1485-4A3D-8CD3-31B5FAC16899}"/>
          </ac:spMkLst>
        </pc:spChg>
        <pc:spChg chg="add del mod">
          <ac:chgData name="Cindy Brady" userId="48b27f5b-236b-41de-b806-7b6de45e5530" providerId="ADAL" clId="{65E2FC2E-D7A0-46BC-B7C0-9ED9FDF796F4}" dt="2020-10-27T00:46:16.991" v="2525" actId="478"/>
          <ac:spMkLst>
            <pc:docMk/>
            <pc:sldMk cId="202239174" sldId="276"/>
            <ac:spMk id="9" creationId="{F626E598-3915-4911-9ACD-ECE697D02CBB}"/>
          </ac:spMkLst>
        </pc:spChg>
        <pc:picChg chg="del">
          <ac:chgData name="Cindy Brady" userId="48b27f5b-236b-41de-b806-7b6de45e5530" providerId="ADAL" clId="{65E2FC2E-D7A0-46BC-B7C0-9ED9FDF796F4}" dt="2020-10-27T00:46:15.513" v="2524" actId="478"/>
          <ac:picMkLst>
            <pc:docMk/>
            <pc:sldMk cId="202239174" sldId="276"/>
            <ac:picMk id="10" creationId="{CA87F037-7DB2-45C9-A176-874E6A13B3A8}"/>
          </ac:picMkLst>
        </pc:picChg>
      </pc:sldChg>
      <pc:sldChg chg="addSp delSp modSp mod">
        <pc:chgData name="Cindy Brady" userId="48b27f5b-236b-41de-b806-7b6de45e5530" providerId="ADAL" clId="{65E2FC2E-D7A0-46BC-B7C0-9ED9FDF796F4}" dt="2020-10-27T00:53:07.020" v="3123" actId="478"/>
        <pc:sldMkLst>
          <pc:docMk/>
          <pc:sldMk cId="2695672276" sldId="277"/>
        </pc:sldMkLst>
        <pc:spChg chg="add del mod">
          <ac:chgData name="Cindy Brady" userId="48b27f5b-236b-41de-b806-7b6de45e5530" providerId="ADAL" clId="{65E2FC2E-D7A0-46BC-B7C0-9ED9FDF796F4}" dt="2020-10-27T00:52:29.385" v="3109" actId="478"/>
          <ac:spMkLst>
            <pc:docMk/>
            <pc:sldMk cId="2695672276" sldId="277"/>
            <ac:spMk id="3" creationId="{05122665-0648-4DCF-901D-82854B8D7D5C}"/>
          </ac:spMkLst>
        </pc:spChg>
        <pc:spChg chg="add del mod">
          <ac:chgData name="Cindy Brady" userId="48b27f5b-236b-41de-b806-7b6de45e5530" providerId="ADAL" clId="{65E2FC2E-D7A0-46BC-B7C0-9ED9FDF796F4}" dt="2020-10-27T00:52:34.673" v="3111" actId="478"/>
          <ac:spMkLst>
            <pc:docMk/>
            <pc:sldMk cId="2695672276" sldId="277"/>
            <ac:spMk id="5" creationId="{8FE42900-1B53-4CC6-BA6D-D675AB6F7234}"/>
          </ac:spMkLst>
        </pc:spChg>
        <pc:spChg chg="del">
          <ac:chgData name="Cindy Brady" userId="48b27f5b-236b-41de-b806-7b6de45e5530" providerId="ADAL" clId="{65E2FC2E-D7A0-46BC-B7C0-9ED9FDF796F4}" dt="2020-10-27T00:53:03.994" v="3122" actId="478"/>
          <ac:spMkLst>
            <pc:docMk/>
            <pc:sldMk cId="2695672276" sldId="277"/>
            <ac:spMk id="7" creationId="{58804881-51D2-4A81-BABB-704FBED23EB9}"/>
          </ac:spMkLst>
        </pc:spChg>
        <pc:spChg chg="del">
          <ac:chgData name="Cindy Brady" userId="48b27f5b-236b-41de-b806-7b6de45e5530" providerId="ADAL" clId="{65E2FC2E-D7A0-46BC-B7C0-9ED9FDF796F4}" dt="2020-10-27T00:52:51.939" v="3117" actId="478"/>
          <ac:spMkLst>
            <pc:docMk/>
            <pc:sldMk cId="2695672276" sldId="277"/>
            <ac:spMk id="8" creationId="{8D2C39EE-B4D3-4E49-BF2C-871A33509C56}"/>
          </ac:spMkLst>
        </pc:spChg>
        <pc:spChg chg="del mod">
          <ac:chgData name="Cindy Brady" userId="48b27f5b-236b-41de-b806-7b6de45e5530" providerId="ADAL" clId="{65E2FC2E-D7A0-46BC-B7C0-9ED9FDF796F4}" dt="2020-10-27T00:52:59.037" v="3120" actId="478"/>
          <ac:spMkLst>
            <pc:docMk/>
            <pc:sldMk cId="2695672276" sldId="277"/>
            <ac:spMk id="9" creationId="{93DB312C-BF94-484C-BB02-2534E26CECF6}"/>
          </ac:spMkLst>
        </pc:spChg>
        <pc:spChg chg="del">
          <ac:chgData name="Cindy Brady" userId="48b27f5b-236b-41de-b806-7b6de45e5530" providerId="ADAL" clId="{65E2FC2E-D7A0-46BC-B7C0-9ED9FDF796F4}" dt="2020-10-27T00:52:44.832" v="3115" actId="478"/>
          <ac:spMkLst>
            <pc:docMk/>
            <pc:sldMk cId="2695672276" sldId="277"/>
            <ac:spMk id="10" creationId="{53C87786-C7F5-4B45-904D-00CC865572A5}"/>
          </ac:spMkLst>
        </pc:spChg>
        <pc:spChg chg="del mod">
          <ac:chgData name="Cindy Brady" userId="48b27f5b-236b-41de-b806-7b6de45e5530" providerId="ADAL" clId="{65E2FC2E-D7A0-46BC-B7C0-9ED9FDF796F4}" dt="2020-10-27T00:52:38.921" v="3113" actId="478"/>
          <ac:spMkLst>
            <pc:docMk/>
            <pc:sldMk cId="2695672276" sldId="277"/>
            <ac:spMk id="11" creationId="{D8E60535-F276-49C5-9346-D536D6899F5C}"/>
          </ac:spMkLst>
        </pc:spChg>
        <pc:spChg chg="del">
          <ac:chgData name="Cindy Brady" userId="48b27f5b-236b-41de-b806-7b6de45e5530" providerId="ADAL" clId="{65E2FC2E-D7A0-46BC-B7C0-9ED9FDF796F4}" dt="2020-10-27T00:52:33.357" v="3110" actId="478"/>
          <ac:spMkLst>
            <pc:docMk/>
            <pc:sldMk cId="2695672276" sldId="277"/>
            <ac:spMk id="12" creationId="{85395049-FB9C-455B-8DCA-4BD0D35F1DF5}"/>
          </ac:spMkLst>
        </pc:spChg>
        <pc:spChg chg="del mod">
          <ac:chgData name="Cindy Brady" userId="48b27f5b-236b-41de-b806-7b6de45e5530" providerId="ADAL" clId="{65E2FC2E-D7A0-46BC-B7C0-9ED9FDF796F4}" dt="2020-10-27T00:52:27.953" v="3108" actId="478"/>
          <ac:spMkLst>
            <pc:docMk/>
            <pc:sldMk cId="2695672276" sldId="277"/>
            <ac:spMk id="13" creationId="{D55212BC-6862-4B56-B856-7A97BBD3D4F1}"/>
          </ac:spMkLst>
        </pc:spChg>
        <pc:spChg chg="add del mod">
          <ac:chgData name="Cindy Brady" userId="48b27f5b-236b-41de-b806-7b6de45e5530" providerId="ADAL" clId="{65E2FC2E-D7A0-46BC-B7C0-9ED9FDF796F4}" dt="2020-10-27T00:52:41.828" v="3114" actId="478"/>
          <ac:spMkLst>
            <pc:docMk/>
            <pc:sldMk cId="2695672276" sldId="277"/>
            <ac:spMk id="16" creationId="{03268FA1-5B39-49E2-A19A-21FEE3638933}"/>
          </ac:spMkLst>
        </pc:spChg>
        <pc:spChg chg="add del mod">
          <ac:chgData name="Cindy Brady" userId="48b27f5b-236b-41de-b806-7b6de45e5530" providerId="ADAL" clId="{65E2FC2E-D7A0-46BC-B7C0-9ED9FDF796F4}" dt="2020-10-27T00:52:46.472" v="3116" actId="478"/>
          <ac:spMkLst>
            <pc:docMk/>
            <pc:sldMk cId="2695672276" sldId="277"/>
            <ac:spMk id="18" creationId="{BBBFD9E4-D9E2-42DB-BEA8-A8A8B2B40D2D}"/>
          </ac:spMkLst>
        </pc:spChg>
        <pc:spChg chg="add del mod">
          <ac:chgData name="Cindy Brady" userId="48b27f5b-236b-41de-b806-7b6de45e5530" providerId="ADAL" clId="{65E2FC2E-D7A0-46BC-B7C0-9ED9FDF796F4}" dt="2020-10-27T00:52:55.734" v="3118" actId="478"/>
          <ac:spMkLst>
            <pc:docMk/>
            <pc:sldMk cId="2695672276" sldId="277"/>
            <ac:spMk id="20" creationId="{9E3FE45D-6FA2-4A4B-97AA-DF99D50AC0B7}"/>
          </ac:spMkLst>
        </pc:spChg>
        <pc:spChg chg="add del mod">
          <ac:chgData name="Cindy Brady" userId="48b27f5b-236b-41de-b806-7b6de45e5530" providerId="ADAL" clId="{65E2FC2E-D7A0-46BC-B7C0-9ED9FDF796F4}" dt="2020-10-27T00:53:01.047" v="3121" actId="478"/>
          <ac:spMkLst>
            <pc:docMk/>
            <pc:sldMk cId="2695672276" sldId="277"/>
            <ac:spMk id="22" creationId="{5988BB4A-E185-4434-AC97-181AD3759465}"/>
          </ac:spMkLst>
        </pc:spChg>
        <pc:spChg chg="add del mod">
          <ac:chgData name="Cindy Brady" userId="48b27f5b-236b-41de-b806-7b6de45e5530" providerId="ADAL" clId="{65E2FC2E-D7A0-46BC-B7C0-9ED9FDF796F4}" dt="2020-10-27T00:53:07.020" v="3123" actId="478"/>
          <ac:spMkLst>
            <pc:docMk/>
            <pc:sldMk cId="2695672276" sldId="277"/>
            <ac:spMk id="24" creationId="{CE1CC02C-E1EF-4A40-BA8F-1C013D771E1A}"/>
          </ac:spMkLst>
        </pc:spChg>
      </pc:sldChg>
      <pc:sldChg chg="del">
        <pc:chgData name="Cindy Brady" userId="48b27f5b-236b-41de-b806-7b6de45e5530" providerId="ADAL" clId="{65E2FC2E-D7A0-46BC-B7C0-9ED9FDF796F4}" dt="2020-10-27T01:22:36.177" v="3314" actId="47"/>
        <pc:sldMkLst>
          <pc:docMk/>
          <pc:sldMk cId="689311810" sldId="278"/>
        </pc:sldMkLst>
      </pc:sldChg>
      <pc:sldChg chg="del">
        <pc:chgData name="Cindy Brady" userId="48b27f5b-236b-41de-b806-7b6de45e5530" providerId="ADAL" clId="{65E2FC2E-D7A0-46BC-B7C0-9ED9FDF796F4}" dt="2020-10-27T01:22:36.760" v="3315" actId="47"/>
        <pc:sldMkLst>
          <pc:docMk/>
          <pc:sldMk cId="3343489085" sldId="279"/>
        </pc:sldMkLst>
      </pc:sldChg>
      <pc:sldChg chg="addSp delSp modSp mod">
        <pc:chgData name="Cindy Brady" userId="48b27f5b-236b-41de-b806-7b6de45e5530" providerId="ADAL" clId="{65E2FC2E-D7A0-46BC-B7C0-9ED9FDF796F4}" dt="2020-10-27T01:22:17.866" v="3304" actId="1076"/>
        <pc:sldMkLst>
          <pc:docMk/>
          <pc:sldMk cId="1763599986" sldId="280"/>
        </pc:sldMkLst>
        <pc:spChg chg="mod">
          <ac:chgData name="Cindy Brady" userId="48b27f5b-236b-41de-b806-7b6de45e5530" providerId="ADAL" clId="{65E2FC2E-D7A0-46BC-B7C0-9ED9FDF796F4}" dt="2020-10-27T00:32:35.717" v="1802" actId="20577"/>
          <ac:spMkLst>
            <pc:docMk/>
            <pc:sldMk cId="1763599986" sldId="280"/>
            <ac:spMk id="3" creationId="{477ADD4D-2C19-4F7E-B75C-08B47053AF74}"/>
          </ac:spMkLst>
        </pc:spChg>
        <pc:spChg chg="add del mod">
          <ac:chgData name="Cindy Brady" userId="48b27f5b-236b-41de-b806-7b6de45e5530" providerId="ADAL" clId="{65E2FC2E-D7A0-46BC-B7C0-9ED9FDF796F4}" dt="2020-10-27T00:45:50.401" v="2520" actId="478"/>
          <ac:spMkLst>
            <pc:docMk/>
            <pc:sldMk cId="1763599986" sldId="280"/>
            <ac:spMk id="5" creationId="{89D798D7-F6B5-4E0A-BD6B-E7A4DC4AD33F}"/>
          </ac:spMkLst>
        </pc:spChg>
        <pc:spChg chg="del mod">
          <ac:chgData name="Cindy Brady" userId="48b27f5b-236b-41de-b806-7b6de45e5530" providerId="ADAL" clId="{65E2FC2E-D7A0-46BC-B7C0-9ED9FDF796F4}" dt="2020-10-27T00:45:42.597" v="2518" actId="478"/>
          <ac:spMkLst>
            <pc:docMk/>
            <pc:sldMk cId="1763599986" sldId="280"/>
            <ac:spMk id="8" creationId="{6C47BEEC-998C-4585-8B1A-09116FD17BCF}"/>
          </ac:spMkLst>
        </pc:spChg>
        <pc:spChg chg="mod">
          <ac:chgData name="Cindy Brady" userId="48b27f5b-236b-41de-b806-7b6de45e5530" providerId="ADAL" clId="{65E2FC2E-D7A0-46BC-B7C0-9ED9FDF796F4}" dt="2020-10-27T01:22:17.866" v="3304" actId="1076"/>
          <ac:spMkLst>
            <pc:docMk/>
            <pc:sldMk cId="1763599986" sldId="280"/>
            <ac:spMk id="9" creationId="{145EDD4A-55D8-42A3-A994-187444614283}"/>
          </ac:spMkLst>
        </pc:spChg>
      </pc:sldChg>
      <pc:sldChg chg="addSp delSp modSp mod">
        <pc:chgData name="Cindy Brady" userId="48b27f5b-236b-41de-b806-7b6de45e5530" providerId="ADAL" clId="{65E2FC2E-D7A0-46BC-B7C0-9ED9FDF796F4}" dt="2020-10-27T01:21:12.509" v="3295" actId="478"/>
        <pc:sldMkLst>
          <pc:docMk/>
          <pc:sldMk cId="2742723745" sldId="282"/>
        </pc:sldMkLst>
        <pc:spChg chg="mod">
          <ac:chgData name="Cindy Brady" userId="48b27f5b-236b-41de-b806-7b6de45e5530" providerId="ADAL" clId="{65E2FC2E-D7A0-46BC-B7C0-9ED9FDF796F4}" dt="2020-10-27T01:09:55.721" v="3166" actId="1076"/>
          <ac:spMkLst>
            <pc:docMk/>
            <pc:sldMk cId="2742723745" sldId="282"/>
            <ac:spMk id="2" creationId="{9A6E18C9-A34F-49C5-973E-6760D1EF1059}"/>
          </ac:spMkLst>
        </pc:spChg>
        <pc:spChg chg="del mod">
          <ac:chgData name="Cindy Brady" userId="48b27f5b-236b-41de-b806-7b6de45e5530" providerId="ADAL" clId="{65E2FC2E-D7A0-46BC-B7C0-9ED9FDF796F4}" dt="2020-10-27T01:20:53.311" v="3292" actId="478"/>
          <ac:spMkLst>
            <pc:docMk/>
            <pc:sldMk cId="2742723745" sldId="282"/>
            <ac:spMk id="3" creationId="{C679F2E6-BA14-4C8A-ABD2-DF50609348D1}"/>
          </ac:spMkLst>
        </pc:spChg>
        <pc:spChg chg="add mod">
          <ac:chgData name="Cindy Brady" userId="48b27f5b-236b-41de-b806-7b6de45e5530" providerId="ADAL" clId="{65E2FC2E-D7A0-46BC-B7C0-9ED9FDF796F4}" dt="2020-10-27T01:10:10.238" v="3169" actId="14100"/>
          <ac:spMkLst>
            <pc:docMk/>
            <pc:sldMk cId="2742723745" sldId="282"/>
            <ac:spMk id="4" creationId="{2E843246-340A-4487-996C-CB6904F94B06}"/>
          </ac:spMkLst>
        </pc:spChg>
        <pc:spChg chg="add del mod">
          <ac:chgData name="Cindy Brady" userId="48b27f5b-236b-41de-b806-7b6de45e5530" providerId="ADAL" clId="{65E2FC2E-D7A0-46BC-B7C0-9ED9FDF796F4}" dt="2020-10-27T01:21:12.509" v="3295" actId="478"/>
          <ac:spMkLst>
            <pc:docMk/>
            <pc:sldMk cId="2742723745" sldId="282"/>
            <ac:spMk id="9" creationId="{052D9C4A-D1B6-49E9-A22F-4B847B510B4B}"/>
          </ac:spMkLst>
        </pc:spChg>
        <pc:picChg chg="del mod">
          <ac:chgData name="Cindy Brady" userId="48b27f5b-236b-41de-b806-7b6de45e5530" providerId="ADAL" clId="{65E2FC2E-D7A0-46BC-B7C0-9ED9FDF796F4}" dt="2020-10-27T01:09:04.426" v="3156" actId="478"/>
          <ac:picMkLst>
            <pc:docMk/>
            <pc:sldMk cId="2742723745" sldId="282"/>
            <ac:picMk id="5" creationId="{076A8AB0-6228-4014-944C-5708BB6BAFBC}"/>
          </ac:picMkLst>
        </pc:picChg>
        <pc:picChg chg="add del mod">
          <ac:chgData name="Cindy Brady" userId="48b27f5b-236b-41de-b806-7b6de45e5530" providerId="ADAL" clId="{65E2FC2E-D7A0-46BC-B7C0-9ED9FDF796F4}" dt="2020-10-27T01:21:04.093" v="3294" actId="478"/>
          <ac:picMkLst>
            <pc:docMk/>
            <pc:sldMk cId="2742723745" sldId="282"/>
            <ac:picMk id="7" creationId="{62FBD219-CEF0-4080-BA44-165A00EE638C}"/>
          </ac:picMkLst>
        </pc:picChg>
        <pc:picChg chg="mod">
          <ac:chgData name="Cindy Brady" userId="48b27f5b-236b-41de-b806-7b6de45e5530" providerId="ADAL" clId="{65E2FC2E-D7A0-46BC-B7C0-9ED9FDF796F4}" dt="2020-10-27T01:09:14.948" v="3157" actId="1076"/>
          <ac:picMkLst>
            <pc:docMk/>
            <pc:sldMk cId="2742723745" sldId="282"/>
            <ac:picMk id="22" creationId="{0342E5A4-E598-4185-B93F-5814F00C2011}"/>
          </ac:picMkLst>
        </pc:picChg>
      </pc:sldChg>
      <pc:sldChg chg="del">
        <pc:chgData name="Cindy Brady" userId="48b27f5b-236b-41de-b806-7b6de45e5530" providerId="ADAL" clId="{65E2FC2E-D7A0-46BC-B7C0-9ED9FDF796F4}" dt="2020-10-27T00:02:55.519" v="277" actId="47"/>
        <pc:sldMkLst>
          <pc:docMk/>
          <pc:sldMk cId="3722926124" sldId="283"/>
        </pc:sldMkLst>
      </pc:sldChg>
      <pc:sldChg chg="del">
        <pc:chgData name="Cindy Brady" userId="48b27f5b-236b-41de-b806-7b6de45e5530" providerId="ADAL" clId="{65E2FC2E-D7A0-46BC-B7C0-9ED9FDF796F4}" dt="2020-10-27T00:03:00.252" v="278" actId="47"/>
        <pc:sldMkLst>
          <pc:docMk/>
          <pc:sldMk cId="3823939694" sldId="284"/>
        </pc:sldMkLst>
      </pc:sldChg>
      <pc:sldChg chg="del">
        <pc:chgData name="Cindy Brady" userId="48b27f5b-236b-41de-b806-7b6de45e5530" providerId="ADAL" clId="{65E2FC2E-D7A0-46BC-B7C0-9ED9FDF796F4}" dt="2020-10-27T00:03:03.531" v="279" actId="47"/>
        <pc:sldMkLst>
          <pc:docMk/>
          <pc:sldMk cId="252925481" sldId="286"/>
        </pc:sldMkLst>
      </pc:sldChg>
      <pc:sldChg chg="addSp delSp modSp mod">
        <pc:chgData name="Cindy Brady" userId="48b27f5b-236b-41de-b806-7b6de45e5530" providerId="ADAL" clId="{65E2FC2E-D7A0-46BC-B7C0-9ED9FDF796F4}" dt="2020-10-27T01:18:44.099" v="3178" actId="1076"/>
        <pc:sldMkLst>
          <pc:docMk/>
          <pc:sldMk cId="2385060620" sldId="287"/>
        </pc:sldMkLst>
        <pc:spChg chg="add mod">
          <ac:chgData name="Cindy Brady" userId="48b27f5b-236b-41de-b806-7b6de45e5530" providerId="ADAL" clId="{65E2FC2E-D7A0-46BC-B7C0-9ED9FDF796F4}" dt="2020-10-27T00:05:39.543" v="500" actId="1076"/>
          <ac:spMkLst>
            <pc:docMk/>
            <pc:sldMk cId="2385060620" sldId="287"/>
            <ac:spMk id="5" creationId="{4E92798A-3EE6-42FE-A1B3-4111F79232E6}"/>
          </ac:spMkLst>
        </pc:spChg>
        <pc:picChg chg="del">
          <ac:chgData name="Cindy Brady" userId="48b27f5b-236b-41de-b806-7b6de45e5530" providerId="ADAL" clId="{65E2FC2E-D7A0-46BC-B7C0-9ED9FDF796F4}" dt="2020-10-27T01:18:20.607" v="3174" actId="478"/>
          <ac:picMkLst>
            <pc:docMk/>
            <pc:sldMk cId="2385060620" sldId="287"/>
            <ac:picMk id="4" creationId="{8C6996B2-B23E-4626-9C0F-6A6C92B01F3C}"/>
          </ac:picMkLst>
        </pc:picChg>
        <pc:picChg chg="add mod">
          <ac:chgData name="Cindy Brady" userId="48b27f5b-236b-41de-b806-7b6de45e5530" providerId="ADAL" clId="{65E2FC2E-D7A0-46BC-B7C0-9ED9FDF796F4}" dt="2020-10-27T01:18:44.099" v="3178" actId="1076"/>
          <ac:picMkLst>
            <pc:docMk/>
            <pc:sldMk cId="2385060620" sldId="287"/>
            <ac:picMk id="7" creationId="{1DB71D35-553A-44C2-863C-32DECA65CA71}"/>
          </ac:picMkLst>
        </pc:picChg>
        <pc:picChg chg="mod">
          <ac:chgData name="Cindy Brady" userId="48b27f5b-236b-41de-b806-7b6de45e5530" providerId="ADAL" clId="{65E2FC2E-D7A0-46BC-B7C0-9ED9FDF796F4}" dt="2020-10-27T00:05:32.055" v="498" actId="1076"/>
          <ac:picMkLst>
            <pc:docMk/>
            <pc:sldMk cId="2385060620" sldId="287"/>
            <ac:picMk id="22" creationId="{0342E5A4-E598-4185-B93F-5814F00C2011}"/>
          </ac:picMkLst>
        </pc:picChg>
      </pc:sldChg>
      <pc:sldChg chg="addSp modSp mod">
        <pc:chgData name="Cindy Brady" userId="48b27f5b-236b-41de-b806-7b6de45e5530" providerId="ADAL" clId="{65E2FC2E-D7A0-46BC-B7C0-9ED9FDF796F4}" dt="2020-10-27T00:12:38.832" v="658" actId="14100"/>
        <pc:sldMkLst>
          <pc:docMk/>
          <pc:sldMk cId="3054742712" sldId="288"/>
        </pc:sldMkLst>
        <pc:spChg chg="add mod">
          <ac:chgData name="Cindy Brady" userId="48b27f5b-236b-41de-b806-7b6de45e5530" providerId="ADAL" clId="{65E2FC2E-D7A0-46BC-B7C0-9ED9FDF796F4}" dt="2020-10-27T00:12:38.832" v="658" actId="14100"/>
          <ac:spMkLst>
            <pc:docMk/>
            <pc:sldMk cId="3054742712" sldId="288"/>
            <ac:spMk id="5" creationId="{36ADBB22-0230-4FC1-A9B3-1FBD05AF1879}"/>
          </ac:spMkLst>
        </pc:spChg>
      </pc:sldChg>
      <pc:sldChg chg="addSp delSp modSp mod">
        <pc:chgData name="Cindy Brady" userId="48b27f5b-236b-41de-b806-7b6de45e5530" providerId="ADAL" clId="{65E2FC2E-D7A0-46BC-B7C0-9ED9FDF796F4}" dt="2020-10-27T01:19:46.634" v="3186" actId="1076"/>
        <pc:sldMkLst>
          <pc:docMk/>
          <pc:sldMk cId="1917657416" sldId="289"/>
        </pc:sldMkLst>
        <pc:spChg chg="add mod">
          <ac:chgData name="Cindy Brady" userId="48b27f5b-236b-41de-b806-7b6de45e5530" providerId="ADAL" clId="{65E2FC2E-D7A0-46BC-B7C0-9ED9FDF796F4}" dt="2020-10-27T01:19:46.634" v="3186" actId="1076"/>
          <ac:spMkLst>
            <pc:docMk/>
            <pc:sldMk cId="1917657416" sldId="289"/>
            <ac:spMk id="4" creationId="{A1CC9655-CDEC-46E3-BA72-991FA8D645BC}"/>
          </ac:spMkLst>
        </pc:spChg>
        <pc:picChg chg="del">
          <ac:chgData name="Cindy Brady" userId="48b27f5b-236b-41de-b806-7b6de45e5530" providerId="ADAL" clId="{65E2FC2E-D7A0-46BC-B7C0-9ED9FDF796F4}" dt="2020-10-27T01:19:20.593" v="3180" actId="478"/>
          <ac:picMkLst>
            <pc:docMk/>
            <pc:sldMk cId="1917657416" sldId="289"/>
            <ac:picMk id="5" creationId="{91BA4A0C-F7C1-4503-B7E1-FB4240222C6F}"/>
          </ac:picMkLst>
        </pc:picChg>
        <pc:picChg chg="add mod">
          <ac:chgData name="Cindy Brady" userId="48b27f5b-236b-41de-b806-7b6de45e5530" providerId="ADAL" clId="{65E2FC2E-D7A0-46BC-B7C0-9ED9FDF796F4}" dt="2020-10-27T01:19:39.498" v="3184" actId="1076"/>
          <ac:picMkLst>
            <pc:docMk/>
            <pc:sldMk cId="1917657416" sldId="289"/>
            <ac:picMk id="8" creationId="{FA98C4FD-5B1E-4A36-A4F5-4D289E1443E2}"/>
          </ac:picMkLst>
        </pc:picChg>
      </pc:sldChg>
      <pc:sldChg chg="addSp modSp mod">
        <pc:chgData name="Cindy Brady" userId="48b27f5b-236b-41de-b806-7b6de45e5530" providerId="ADAL" clId="{65E2FC2E-D7A0-46BC-B7C0-9ED9FDF796F4}" dt="2020-10-27T00:17:59.999" v="870" actId="1076"/>
        <pc:sldMkLst>
          <pc:docMk/>
          <pc:sldMk cId="2852025852" sldId="290"/>
        </pc:sldMkLst>
        <pc:spChg chg="mod">
          <ac:chgData name="Cindy Brady" userId="48b27f5b-236b-41de-b806-7b6de45e5530" providerId="ADAL" clId="{65E2FC2E-D7A0-46BC-B7C0-9ED9FDF796F4}" dt="2020-10-27T00:16:22.067" v="758" actId="20577"/>
          <ac:spMkLst>
            <pc:docMk/>
            <pc:sldMk cId="2852025852" sldId="290"/>
            <ac:spMk id="2" creationId="{9A6E18C9-A34F-49C5-973E-6760D1EF1059}"/>
          </ac:spMkLst>
        </pc:spChg>
        <pc:spChg chg="mod">
          <ac:chgData name="Cindy Brady" userId="48b27f5b-236b-41de-b806-7b6de45e5530" providerId="ADAL" clId="{65E2FC2E-D7A0-46BC-B7C0-9ED9FDF796F4}" dt="2020-10-27T00:17:59.999" v="870" actId="1076"/>
          <ac:spMkLst>
            <pc:docMk/>
            <pc:sldMk cId="2852025852" sldId="290"/>
            <ac:spMk id="3" creationId="{C679F2E6-BA14-4C8A-ABD2-DF50609348D1}"/>
          </ac:spMkLst>
        </pc:spChg>
        <pc:picChg chg="add mod">
          <ac:chgData name="Cindy Brady" userId="48b27f5b-236b-41de-b806-7b6de45e5530" providerId="ADAL" clId="{65E2FC2E-D7A0-46BC-B7C0-9ED9FDF796F4}" dt="2020-10-27T00:17:54.265" v="869" actId="1076"/>
          <ac:picMkLst>
            <pc:docMk/>
            <pc:sldMk cId="2852025852" sldId="290"/>
            <ac:picMk id="4" creationId="{A8539FC0-7647-455A-8584-F7A9A7D12DAA}"/>
          </ac:picMkLst>
        </pc:picChg>
      </pc:sldChg>
      <pc:sldChg chg="add del">
        <pc:chgData name="Cindy Brady" userId="48b27f5b-236b-41de-b806-7b6de45e5530" providerId="ADAL" clId="{65E2FC2E-D7A0-46BC-B7C0-9ED9FDF796F4}" dt="2020-10-26T23:08:03.255" v="1" actId="47"/>
        <pc:sldMkLst>
          <pc:docMk/>
          <pc:sldMk cId="3511700728" sldId="291"/>
        </pc:sldMkLst>
      </pc:sldChg>
      <pc:sldChg chg="addSp delSp modSp add mod">
        <pc:chgData name="Cindy Brady" userId="48b27f5b-236b-41de-b806-7b6de45e5530" providerId="ADAL" clId="{65E2FC2E-D7A0-46BC-B7C0-9ED9FDF796F4}" dt="2020-10-27T01:26:09.380" v="3613" actId="20577"/>
        <pc:sldMkLst>
          <pc:docMk/>
          <pc:sldMk cId="3538322229" sldId="291"/>
        </pc:sldMkLst>
        <pc:spChg chg="add mod">
          <ac:chgData name="Cindy Brady" userId="48b27f5b-236b-41de-b806-7b6de45e5530" providerId="ADAL" clId="{65E2FC2E-D7A0-46BC-B7C0-9ED9FDF796F4}" dt="2020-10-27T01:26:09.380" v="3613" actId="20577"/>
          <ac:spMkLst>
            <pc:docMk/>
            <pc:sldMk cId="3538322229" sldId="291"/>
            <ac:spMk id="5" creationId="{EC7D5551-C781-4E4F-B367-23C6B987408E}"/>
          </ac:spMkLst>
        </pc:spChg>
        <pc:picChg chg="add">
          <ac:chgData name="Cindy Brady" userId="48b27f5b-236b-41de-b806-7b6de45e5530" providerId="ADAL" clId="{65E2FC2E-D7A0-46BC-B7C0-9ED9FDF796F4}" dt="2020-10-26T23:34:20.972" v="35" actId="22"/>
          <ac:picMkLst>
            <pc:docMk/>
            <pc:sldMk cId="3538322229" sldId="291"/>
            <ac:picMk id="4" creationId="{FE7C3444-97AB-4159-972E-15D5D8B4BC7E}"/>
          </ac:picMkLst>
        </pc:picChg>
        <pc:picChg chg="del mod">
          <ac:chgData name="Cindy Brady" userId="48b27f5b-236b-41de-b806-7b6de45e5530" providerId="ADAL" clId="{65E2FC2E-D7A0-46BC-B7C0-9ED9FDF796F4}" dt="2020-10-26T23:08:12.486" v="4" actId="478"/>
          <ac:picMkLst>
            <pc:docMk/>
            <pc:sldMk cId="3538322229" sldId="291"/>
            <ac:picMk id="7" creationId="{4A5F3230-531D-4462-B844-B5B38BC61A6E}"/>
          </ac:picMkLst>
        </pc:picChg>
      </pc:sldChg>
      <pc:sldChg chg="addSp delSp modSp add del mod">
        <pc:chgData name="Cindy Brady" userId="48b27f5b-236b-41de-b806-7b6de45e5530" providerId="ADAL" clId="{65E2FC2E-D7A0-46BC-B7C0-9ED9FDF796F4}" dt="2020-10-26T23:34:41.914" v="36" actId="47"/>
        <pc:sldMkLst>
          <pc:docMk/>
          <pc:sldMk cId="1597076727" sldId="292"/>
        </pc:sldMkLst>
        <pc:picChg chg="add del mod">
          <ac:chgData name="Cindy Brady" userId="48b27f5b-236b-41de-b806-7b6de45e5530" providerId="ADAL" clId="{65E2FC2E-D7A0-46BC-B7C0-9ED9FDF796F4}" dt="2020-10-26T23:34:16.554" v="34" actId="21"/>
          <ac:picMkLst>
            <pc:docMk/>
            <pc:sldMk cId="1597076727" sldId="292"/>
            <ac:picMk id="4" creationId="{8CAB24F8-E05C-4ABA-83BB-DB22B44912A3}"/>
          </ac:picMkLst>
        </pc:picChg>
        <pc:picChg chg="del">
          <ac:chgData name="Cindy Brady" userId="48b27f5b-236b-41de-b806-7b6de45e5530" providerId="ADAL" clId="{65E2FC2E-D7A0-46BC-B7C0-9ED9FDF796F4}" dt="2020-10-26T23:08:15.336" v="6" actId="478"/>
          <ac:picMkLst>
            <pc:docMk/>
            <pc:sldMk cId="1597076727" sldId="292"/>
            <ac:picMk id="7" creationId="{4A5F3230-531D-4462-B844-B5B38BC61A6E}"/>
          </ac:picMkLst>
        </pc:picChg>
      </pc:sldChg>
      <pc:sldChg chg="delSp add del mod">
        <pc:chgData name="Cindy Brady" userId="48b27f5b-236b-41de-b806-7b6de45e5530" providerId="ADAL" clId="{65E2FC2E-D7A0-46BC-B7C0-9ED9FDF796F4}" dt="2020-10-26T23:34:53.143" v="37" actId="47"/>
        <pc:sldMkLst>
          <pc:docMk/>
          <pc:sldMk cId="1164094635" sldId="293"/>
        </pc:sldMkLst>
        <pc:picChg chg="del">
          <ac:chgData name="Cindy Brady" userId="48b27f5b-236b-41de-b806-7b6de45e5530" providerId="ADAL" clId="{65E2FC2E-D7A0-46BC-B7C0-9ED9FDF796F4}" dt="2020-10-26T23:10:18.806" v="11" actId="478"/>
          <ac:picMkLst>
            <pc:docMk/>
            <pc:sldMk cId="1164094635" sldId="293"/>
            <ac:picMk id="4" creationId="{8CAB24F8-E05C-4ABA-83BB-DB22B44912A3}"/>
          </ac:picMkLst>
        </pc:picChg>
      </pc:sldChg>
      <pc:sldChg chg="addSp delSp modSp add mod">
        <pc:chgData name="Cindy Brady" userId="48b27f5b-236b-41de-b806-7b6de45e5530" providerId="ADAL" clId="{65E2FC2E-D7A0-46BC-B7C0-9ED9FDF796F4}" dt="2020-10-27T01:26:20.432" v="3614" actId="1076"/>
        <pc:sldMkLst>
          <pc:docMk/>
          <pc:sldMk cId="2900777440" sldId="294"/>
        </pc:sldMkLst>
        <pc:spChg chg="mod">
          <ac:chgData name="Cindy Brady" userId="48b27f5b-236b-41de-b806-7b6de45e5530" providerId="ADAL" clId="{65E2FC2E-D7A0-46BC-B7C0-9ED9FDF796F4}" dt="2020-10-26T23:10:43.385" v="25" actId="27636"/>
          <ac:spMkLst>
            <pc:docMk/>
            <pc:sldMk cId="2900777440" sldId="294"/>
            <ac:spMk id="2" creationId="{9A6E18C9-A34F-49C5-973E-6760D1EF1059}"/>
          </ac:spMkLst>
        </pc:spChg>
        <pc:spChg chg="mod">
          <ac:chgData name="Cindy Brady" userId="48b27f5b-236b-41de-b806-7b6de45e5530" providerId="ADAL" clId="{65E2FC2E-D7A0-46BC-B7C0-9ED9FDF796F4}" dt="2020-10-26T23:36:49.541" v="53" actId="20577"/>
          <ac:spMkLst>
            <pc:docMk/>
            <pc:sldMk cId="2900777440" sldId="294"/>
            <ac:spMk id="3" creationId="{C679F2E6-BA14-4C8A-ABD2-DF50609348D1}"/>
          </ac:spMkLst>
        </pc:spChg>
        <pc:spChg chg="add mod">
          <ac:chgData name="Cindy Brady" userId="48b27f5b-236b-41de-b806-7b6de45e5530" providerId="ADAL" clId="{65E2FC2E-D7A0-46BC-B7C0-9ED9FDF796F4}" dt="2020-10-27T01:26:20.432" v="3614" actId="1076"/>
          <ac:spMkLst>
            <pc:docMk/>
            <pc:sldMk cId="2900777440" sldId="294"/>
            <ac:spMk id="7" creationId="{8D1C90D4-C52F-4113-97E8-852AC5681B8D}"/>
          </ac:spMkLst>
        </pc:spChg>
        <pc:picChg chg="del">
          <ac:chgData name="Cindy Brady" userId="48b27f5b-236b-41de-b806-7b6de45e5530" providerId="ADAL" clId="{65E2FC2E-D7A0-46BC-B7C0-9ED9FDF796F4}" dt="2020-10-26T23:10:22.091" v="13" actId="478"/>
          <ac:picMkLst>
            <pc:docMk/>
            <pc:sldMk cId="2900777440" sldId="294"/>
            <ac:picMk id="4" creationId="{8CAB24F8-E05C-4ABA-83BB-DB22B44912A3}"/>
          </ac:picMkLst>
        </pc:picChg>
        <pc:picChg chg="add mod">
          <ac:chgData name="Cindy Brady" userId="48b27f5b-236b-41de-b806-7b6de45e5530" providerId="ADAL" clId="{65E2FC2E-D7A0-46BC-B7C0-9ED9FDF796F4}" dt="2020-10-26T23:10:38.324" v="16" actId="1076"/>
          <ac:picMkLst>
            <pc:docMk/>
            <pc:sldMk cId="2900777440" sldId="294"/>
            <ac:picMk id="5" creationId="{4FCBA466-B3EB-48DE-ADCC-1B2C650D2C2C}"/>
          </ac:picMkLst>
        </pc:picChg>
      </pc:sldChg>
      <pc:sldChg chg="delSp add del mod">
        <pc:chgData name="Cindy Brady" userId="48b27f5b-236b-41de-b806-7b6de45e5530" providerId="ADAL" clId="{65E2FC2E-D7A0-46BC-B7C0-9ED9FDF796F4}" dt="2020-10-26T23:36:35.026" v="45" actId="47"/>
        <pc:sldMkLst>
          <pc:docMk/>
          <pc:sldMk cId="418075721" sldId="295"/>
        </pc:sldMkLst>
        <pc:picChg chg="del">
          <ac:chgData name="Cindy Brady" userId="48b27f5b-236b-41de-b806-7b6de45e5530" providerId="ADAL" clId="{65E2FC2E-D7A0-46BC-B7C0-9ED9FDF796F4}" dt="2020-10-26T23:36:03.154" v="39" actId="478"/>
          <ac:picMkLst>
            <pc:docMk/>
            <pc:sldMk cId="418075721" sldId="295"/>
            <ac:picMk id="7" creationId="{4A5F3230-531D-4462-B844-B5B38BC61A6E}"/>
          </ac:picMkLst>
        </pc:picChg>
      </pc:sldChg>
      <pc:sldChg chg="addSp delSp modSp add mod">
        <pc:chgData name="Cindy Brady" userId="48b27f5b-236b-41de-b806-7b6de45e5530" providerId="ADAL" clId="{65E2FC2E-D7A0-46BC-B7C0-9ED9FDF796F4}" dt="2020-10-27T01:20:43.963" v="3291" actId="478"/>
        <pc:sldMkLst>
          <pc:docMk/>
          <pc:sldMk cId="1776907083" sldId="296"/>
        </pc:sldMkLst>
        <pc:spChg chg="mod">
          <ac:chgData name="Cindy Brady" userId="48b27f5b-236b-41de-b806-7b6de45e5530" providerId="ADAL" clId="{65E2FC2E-D7A0-46BC-B7C0-9ED9FDF796F4}" dt="2020-10-27T01:20:41.127" v="3290" actId="27636"/>
          <ac:spMkLst>
            <pc:docMk/>
            <pc:sldMk cId="1776907083" sldId="296"/>
            <ac:spMk id="3" creationId="{C679F2E6-BA14-4C8A-ABD2-DF50609348D1}"/>
          </ac:spMkLst>
        </pc:spChg>
        <pc:spChg chg="add del mod">
          <ac:chgData name="Cindy Brady" userId="48b27f5b-236b-41de-b806-7b6de45e5530" providerId="ADAL" clId="{65E2FC2E-D7A0-46BC-B7C0-9ED9FDF796F4}" dt="2020-10-27T01:20:43.963" v="3291" actId="478"/>
          <ac:spMkLst>
            <pc:docMk/>
            <pc:sldMk cId="1776907083" sldId="296"/>
            <ac:spMk id="5" creationId="{0DBA586C-2415-4014-A48B-B600FB930F85}"/>
          </ac:spMkLst>
        </pc:spChg>
        <pc:picChg chg="add mod">
          <ac:chgData name="Cindy Brady" userId="48b27f5b-236b-41de-b806-7b6de45e5530" providerId="ADAL" clId="{65E2FC2E-D7A0-46BC-B7C0-9ED9FDF796F4}" dt="2020-10-26T23:36:21.850" v="44" actId="1076"/>
          <ac:picMkLst>
            <pc:docMk/>
            <pc:sldMk cId="1776907083" sldId="296"/>
            <ac:picMk id="4" creationId="{CA2B5CD2-7F44-4876-9B2E-0AC6CFF735B6}"/>
          </ac:picMkLst>
        </pc:picChg>
        <pc:picChg chg="del">
          <ac:chgData name="Cindy Brady" userId="48b27f5b-236b-41de-b806-7b6de45e5530" providerId="ADAL" clId="{65E2FC2E-D7A0-46BC-B7C0-9ED9FDF796F4}" dt="2020-10-26T23:36:07.137" v="41" actId="478"/>
          <ac:picMkLst>
            <pc:docMk/>
            <pc:sldMk cId="1776907083" sldId="296"/>
            <ac:picMk id="7" creationId="{4A5F3230-531D-4462-B844-B5B38BC61A6E}"/>
          </ac:picMkLst>
        </pc:picChg>
      </pc:sldChg>
      <pc:sldChg chg="addSp modSp add mod">
        <pc:chgData name="Cindy Brady" userId="48b27f5b-236b-41de-b806-7b6de45e5530" providerId="ADAL" clId="{65E2FC2E-D7A0-46BC-B7C0-9ED9FDF796F4}" dt="2020-10-27T00:19:47.201" v="1038" actId="1076"/>
        <pc:sldMkLst>
          <pc:docMk/>
          <pc:sldMk cId="770053487" sldId="297"/>
        </pc:sldMkLst>
        <pc:spChg chg="mod">
          <ac:chgData name="Cindy Brady" userId="48b27f5b-236b-41de-b806-7b6de45e5530" providerId="ADAL" clId="{65E2FC2E-D7A0-46BC-B7C0-9ED9FDF796F4}" dt="2020-10-27T00:18:30.320" v="921" actId="1076"/>
          <ac:spMkLst>
            <pc:docMk/>
            <pc:sldMk cId="770053487" sldId="297"/>
            <ac:spMk id="2" creationId="{9A6E18C9-A34F-49C5-973E-6760D1EF1059}"/>
          </ac:spMkLst>
        </pc:spChg>
        <pc:spChg chg="mod">
          <ac:chgData name="Cindy Brady" userId="48b27f5b-236b-41de-b806-7b6de45e5530" providerId="ADAL" clId="{65E2FC2E-D7A0-46BC-B7C0-9ED9FDF796F4}" dt="2020-10-27T00:19:12.085" v="1034" actId="1076"/>
          <ac:spMkLst>
            <pc:docMk/>
            <pc:sldMk cId="770053487" sldId="297"/>
            <ac:spMk id="3" creationId="{C679F2E6-BA14-4C8A-ABD2-DF50609348D1}"/>
          </ac:spMkLst>
        </pc:spChg>
        <pc:picChg chg="add mod">
          <ac:chgData name="Cindy Brady" userId="48b27f5b-236b-41de-b806-7b6de45e5530" providerId="ADAL" clId="{65E2FC2E-D7A0-46BC-B7C0-9ED9FDF796F4}" dt="2020-10-27T00:19:47.201" v="1038" actId="1076"/>
          <ac:picMkLst>
            <pc:docMk/>
            <pc:sldMk cId="770053487" sldId="297"/>
            <ac:picMk id="4" creationId="{B2E5F0B5-5B3F-4F7D-969F-D4EDBF5C580F}"/>
          </ac:picMkLst>
        </pc:picChg>
      </pc:sldChg>
      <pc:sldChg chg="addSp delSp modSp add mod">
        <pc:chgData name="Cindy Brady" userId="48b27f5b-236b-41de-b806-7b6de45e5530" providerId="ADAL" clId="{65E2FC2E-D7A0-46BC-B7C0-9ED9FDF796F4}" dt="2020-10-27T00:22:14.170" v="1241" actId="14100"/>
        <pc:sldMkLst>
          <pc:docMk/>
          <pc:sldMk cId="1648042222" sldId="298"/>
        </pc:sldMkLst>
        <pc:spChg chg="mod">
          <ac:chgData name="Cindy Brady" userId="48b27f5b-236b-41de-b806-7b6de45e5530" providerId="ADAL" clId="{65E2FC2E-D7A0-46BC-B7C0-9ED9FDF796F4}" dt="2020-10-27T00:20:29.396" v="1108" actId="1076"/>
          <ac:spMkLst>
            <pc:docMk/>
            <pc:sldMk cId="1648042222" sldId="298"/>
            <ac:spMk id="2" creationId="{9A6E18C9-A34F-49C5-973E-6760D1EF1059}"/>
          </ac:spMkLst>
        </pc:spChg>
        <pc:spChg chg="mod">
          <ac:chgData name="Cindy Brady" userId="48b27f5b-236b-41de-b806-7b6de45e5530" providerId="ADAL" clId="{65E2FC2E-D7A0-46BC-B7C0-9ED9FDF796F4}" dt="2020-10-27T00:21:45.337" v="1236" actId="27636"/>
          <ac:spMkLst>
            <pc:docMk/>
            <pc:sldMk cId="1648042222" sldId="298"/>
            <ac:spMk id="3" creationId="{C679F2E6-BA14-4C8A-ABD2-DF50609348D1}"/>
          </ac:spMkLst>
        </pc:spChg>
        <pc:picChg chg="del">
          <ac:chgData name="Cindy Brady" userId="48b27f5b-236b-41de-b806-7b6de45e5530" providerId="ADAL" clId="{65E2FC2E-D7A0-46BC-B7C0-9ED9FDF796F4}" dt="2020-10-27T00:20:31.595" v="1109" actId="478"/>
          <ac:picMkLst>
            <pc:docMk/>
            <pc:sldMk cId="1648042222" sldId="298"/>
            <ac:picMk id="4" creationId="{A8539FC0-7647-455A-8584-F7A9A7D12DAA}"/>
          </ac:picMkLst>
        </pc:picChg>
        <pc:picChg chg="add mod">
          <ac:chgData name="Cindy Brady" userId="48b27f5b-236b-41de-b806-7b6de45e5530" providerId="ADAL" clId="{65E2FC2E-D7A0-46BC-B7C0-9ED9FDF796F4}" dt="2020-10-27T00:22:14.170" v="1241" actId="14100"/>
          <ac:picMkLst>
            <pc:docMk/>
            <pc:sldMk cId="1648042222" sldId="298"/>
            <ac:picMk id="5" creationId="{7A489FDC-2090-4242-9204-28CA75008588}"/>
          </ac:picMkLst>
        </pc:picChg>
        <pc:picChg chg="add mod">
          <ac:chgData name="Cindy Brady" userId="48b27f5b-236b-41de-b806-7b6de45e5530" providerId="ADAL" clId="{65E2FC2E-D7A0-46BC-B7C0-9ED9FDF796F4}" dt="2020-10-27T00:22:08.154" v="1239" actId="14100"/>
          <ac:picMkLst>
            <pc:docMk/>
            <pc:sldMk cId="1648042222" sldId="298"/>
            <ac:picMk id="7" creationId="{F6ABFC6A-6A20-4D7C-8893-EFB4B302CB7D}"/>
          </ac:picMkLst>
        </pc:picChg>
      </pc:sldChg>
      <pc:sldChg chg="delSp modSp add mod">
        <pc:chgData name="Cindy Brady" userId="48b27f5b-236b-41de-b806-7b6de45e5530" providerId="ADAL" clId="{65E2FC2E-D7A0-46BC-B7C0-9ED9FDF796F4}" dt="2020-10-27T00:53:33.275" v="3125" actId="478"/>
        <pc:sldMkLst>
          <pc:docMk/>
          <pc:sldMk cId="2409758725" sldId="299"/>
        </pc:sldMkLst>
        <pc:spChg chg="mod">
          <ac:chgData name="Cindy Brady" userId="48b27f5b-236b-41de-b806-7b6de45e5530" providerId="ADAL" clId="{65E2FC2E-D7A0-46BC-B7C0-9ED9FDF796F4}" dt="2020-10-27T00:24:31.470" v="1289" actId="14100"/>
          <ac:spMkLst>
            <pc:docMk/>
            <pc:sldMk cId="2409758725" sldId="299"/>
            <ac:spMk id="2" creationId="{134CB059-9E3B-4C24-8E61-717292C2944E}"/>
          </ac:spMkLst>
        </pc:spChg>
        <pc:spChg chg="del mod">
          <ac:chgData name="Cindy Brady" userId="48b27f5b-236b-41de-b806-7b6de45e5530" providerId="ADAL" clId="{65E2FC2E-D7A0-46BC-B7C0-9ED9FDF796F4}" dt="2020-10-27T00:24:43.942" v="1291" actId="478"/>
          <ac:spMkLst>
            <pc:docMk/>
            <pc:sldMk cId="2409758725" sldId="299"/>
            <ac:spMk id="3" creationId="{E66139D5-668D-4A3D-B6B6-F71EC385C8FF}"/>
          </ac:spMkLst>
        </pc:spChg>
        <pc:spChg chg="del">
          <ac:chgData name="Cindy Brady" userId="48b27f5b-236b-41de-b806-7b6de45e5530" providerId="ADAL" clId="{65E2FC2E-D7A0-46BC-B7C0-9ED9FDF796F4}" dt="2020-10-27T00:53:33.275" v="3125" actId="478"/>
          <ac:spMkLst>
            <pc:docMk/>
            <pc:sldMk cId="2409758725" sldId="299"/>
            <ac:spMk id="4" creationId="{0BA396AE-BE46-43FB-B4E7-224D2AF39F83}"/>
          </ac:spMkLst>
        </pc:spChg>
        <pc:spChg chg="del">
          <ac:chgData name="Cindy Brady" userId="48b27f5b-236b-41de-b806-7b6de45e5530" providerId="ADAL" clId="{65E2FC2E-D7A0-46BC-B7C0-9ED9FDF796F4}" dt="2020-10-27T00:53:24.265" v="3124" actId="478"/>
          <ac:spMkLst>
            <pc:docMk/>
            <pc:sldMk cId="2409758725" sldId="299"/>
            <ac:spMk id="5" creationId="{FFFF8DFC-D37E-4FE9-81F0-77C68D469526}"/>
          </ac:spMkLst>
        </pc:spChg>
        <pc:spChg chg="mod">
          <ac:chgData name="Cindy Brady" userId="48b27f5b-236b-41de-b806-7b6de45e5530" providerId="ADAL" clId="{65E2FC2E-D7A0-46BC-B7C0-9ED9FDF796F4}" dt="2020-10-27T00:36:34.833" v="1804" actId="27636"/>
          <ac:spMkLst>
            <pc:docMk/>
            <pc:sldMk cId="2409758725" sldId="299"/>
            <ac:spMk id="8" creationId="{EEA947F5-DD66-4D26-BA34-D1D8F7CE9010}"/>
          </ac:spMkLst>
        </pc:spChg>
      </pc:sldChg>
    </pc:docChg>
  </pc:docChgLst>
  <pc:docChgLst>
    <pc:chgData name="Cindy Brady" userId="S::cbrady@gfifoods.com::48b27f5b-236b-41de-b806-7b6de45e5530" providerId="AD" clId="Web-{70300464-678E-AEAB-C056-9824FD256CEA}"/>
    <pc:docChg chg="delSld modSld sldOrd">
      <pc:chgData name="Cindy Brady" userId="S::cbrady@gfifoods.com::48b27f5b-236b-41de-b806-7b6de45e5530" providerId="AD" clId="Web-{70300464-678E-AEAB-C056-9824FD256CEA}" dt="2020-10-24T12:10:54.643" v="1013"/>
      <pc:docMkLst>
        <pc:docMk/>
      </pc:docMkLst>
      <pc:sldChg chg="delSp modSp">
        <pc:chgData name="Cindy Brady" userId="S::cbrady@gfifoods.com::48b27f5b-236b-41de-b806-7b6de45e5530" providerId="AD" clId="Web-{70300464-678E-AEAB-C056-9824FD256CEA}" dt="2020-10-24T11:43:44.794" v="64" actId="20577"/>
        <pc:sldMkLst>
          <pc:docMk/>
          <pc:sldMk cId="2104048307" sldId="256"/>
        </pc:sldMkLst>
        <pc:spChg chg="mod">
          <ac:chgData name="Cindy Brady" userId="S::cbrady@gfifoods.com::48b27f5b-236b-41de-b806-7b6de45e5530" providerId="AD" clId="Web-{70300464-678E-AEAB-C056-9824FD256CEA}" dt="2020-10-24T11:43:44.794" v="64" actId="20577"/>
          <ac:spMkLst>
            <pc:docMk/>
            <pc:sldMk cId="2104048307" sldId="256"/>
            <ac:spMk id="4" creationId="{54F6FF42-70E3-4A7F-B5D8-2928FCB71A74}"/>
          </ac:spMkLst>
        </pc:spChg>
        <pc:spChg chg="del">
          <ac:chgData name="Cindy Brady" userId="S::cbrady@gfifoods.com::48b27f5b-236b-41de-b806-7b6de45e5530" providerId="AD" clId="Web-{70300464-678E-AEAB-C056-9824FD256CEA}" dt="2020-10-24T11:41:33.238" v="0"/>
          <ac:spMkLst>
            <pc:docMk/>
            <pc:sldMk cId="2104048307" sldId="256"/>
            <ac:spMk id="6" creationId="{440DD976-D906-4C4A-BF41-68F5E32404C5}"/>
          </ac:spMkLst>
        </pc:spChg>
      </pc:sldChg>
      <pc:sldChg chg="delSp modSp">
        <pc:chgData name="Cindy Brady" userId="S::cbrady@gfifoods.com::48b27f5b-236b-41de-b806-7b6de45e5530" providerId="AD" clId="Web-{70300464-678E-AEAB-C056-9824FD256CEA}" dt="2020-10-24T11:44:15.577" v="73" actId="1076"/>
        <pc:sldMkLst>
          <pc:docMk/>
          <pc:sldMk cId="2982231551" sldId="257"/>
        </pc:sldMkLst>
        <pc:spChg chg="mod">
          <ac:chgData name="Cindy Brady" userId="S::cbrady@gfifoods.com::48b27f5b-236b-41de-b806-7b6de45e5530" providerId="AD" clId="Web-{70300464-678E-AEAB-C056-9824FD256CEA}" dt="2020-10-24T11:44:15.577" v="73" actId="1076"/>
          <ac:spMkLst>
            <pc:docMk/>
            <pc:sldMk cId="2982231551" sldId="257"/>
            <ac:spMk id="2" creationId="{EA4B7241-C2B7-4F61-A69C-236E16A5F62F}"/>
          </ac:spMkLst>
        </pc:spChg>
        <pc:spChg chg="del">
          <ac:chgData name="Cindy Brady" userId="S::cbrady@gfifoods.com::48b27f5b-236b-41de-b806-7b6de45e5530" providerId="AD" clId="Web-{70300464-678E-AEAB-C056-9824FD256CEA}" dt="2020-10-24T11:41:40.567" v="1"/>
          <ac:spMkLst>
            <pc:docMk/>
            <pc:sldMk cId="2982231551" sldId="257"/>
            <ac:spMk id="5" creationId="{7AD46AA6-555A-4BBC-8577-FA217D530786}"/>
          </ac:spMkLst>
        </pc:spChg>
      </pc:sldChg>
      <pc:sldChg chg="delSp modSp del">
        <pc:chgData name="Cindy Brady" userId="S::cbrady@gfifoods.com::48b27f5b-236b-41de-b806-7b6de45e5530" providerId="AD" clId="Web-{70300464-678E-AEAB-C056-9824FD256CEA}" dt="2020-10-24T12:08:12.696" v="976"/>
        <pc:sldMkLst>
          <pc:docMk/>
          <pc:sldMk cId="2905111902" sldId="258"/>
        </pc:sldMkLst>
        <pc:spChg chg="mod">
          <ac:chgData name="Cindy Brady" userId="S::cbrady@gfifoods.com::48b27f5b-236b-41de-b806-7b6de45e5530" providerId="AD" clId="Web-{70300464-678E-AEAB-C056-9824FD256CEA}" dt="2020-10-24T11:42:19.648" v="30" actId="20577"/>
          <ac:spMkLst>
            <pc:docMk/>
            <pc:sldMk cId="2905111902" sldId="258"/>
            <ac:spMk id="3" creationId="{A50184F8-7D3E-4F39-85DA-53F65AF618F6}"/>
          </ac:spMkLst>
        </pc:spChg>
        <pc:spChg chg="del">
          <ac:chgData name="Cindy Brady" userId="S::cbrady@gfifoods.com::48b27f5b-236b-41de-b806-7b6de45e5530" providerId="AD" clId="Web-{70300464-678E-AEAB-C056-9824FD256CEA}" dt="2020-10-24T11:42:24.195" v="33"/>
          <ac:spMkLst>
            <pc:docMk/>
            <pc:sldMk cId="2905111902" sldId="258"/>
            <ac:spMk id="9" creationId="{7C6CAF09-5640-46CC-82F9-3823F18536A2}"/>
          </ac:spMkLst>
        </pc:spChg>
      </pc:sldChg>
      <pc:sldChg chg="delSp modSp">
        <pc:chgData name="Cindy Brady" userId="S::cbrady@gfifoods.com::48b27f5b-236b-41de-b806-7b6de45e5530" providerId="AD" clId="Web-{70300464-678E-AEAB-C056-9824FD256CEA}" dt="2020-10-24T11:59:51.050" v="735" actId="20577"/>
        <pc:sldMkLst>
          <pc:docMk/>
          <pc:sldMk cId="764296182" sldId="259"/>
        </pc:sldMkLst>
        <pc:spChg chg="mod">
          <ac:chgData name="Cindy Brady" userId="S::cbrady@gfifoods.com::48b27f5b-236b-41de-b806-7b6de45e5530" providerId="AD" clId="Web-{70300464-678E-AEAB-C056-9824FD256CEA}" dt="2020-10-24T11:52:03.496" v="302" actId="20577"/>
          <ac:spMkLst>
            <pc:docMk/>
            <pc:sldMk cId="764296182" sldId="259"/>
            <ac:spMk id="6" creationId="{F62CA978-7F10-45ED-A5E7-73BCC796D219}"/>
          </ac:spMkLst>
        </pc:spChg>
        <pc:spChg chg="mod">
          <ac:chgData name="Cindy Brady" userId="S::cbrady@gfifoods.com::48b27f5b-236b-41de-b806-7b6de45e5530" providerId="AD" clId="Web-{70300464-678E-AEAB-C056-9824FD256CEA}" dt="2020-10-24T11:59:51.050" v="735" actId="20577"/>
          <ac:spMkLst>
            <pc:docMk/>
            <pc:sldMk cId="764296182" sldId="259"/>
            <ac:spMk id="8" creationId="{1C19D996-1EAD-4EC5-92CC-5A60F9A9E91F}"/>
          </ac:spMkLst>
        </pc:spChg>
        <pc:spChg chg="del">
          <ac:chgData name="Cindy Brady" userId="S::cbrady@gfifoods.com::48b27f5b-236b-41de-b806-7b6de45e5530" providerId="AD" clId="Web-{70300464-678E-AEAB-C056-9824FD256CEA}" dt="2020-10-24T11:51:45.510" v="279"/>
          <ac:spMkLst>
            <pc:docMk/>
            <pc:sldMk cId="764296182" sldId="259"/>
            <ac:spMk id="9" creationId="{5AB4B92E-19C3-441C-9E35-685164639694}"/>
          </ac:spMkLst>
        </pc:spChg>
      </pc:sldChg>
      <pc:sldChg chg="addSp delSp modSp">
        <pc:chgData name="Cindy Brady" userId="S::cbrady@gfifoods.com::48b27f5b-236b-41de-b806-7b6de45e5530" providerId="AD" clId="Web-{70300464-678E-AEAB-C056-9824FD256CEA}" dt="2020-10-24T12:08:24.400" v="978"/>
        <pc:sldMkLst>
          <pc:docMk/>
          <pc:sldMk cId="2149445884" sldId="260"/>
        </pc:sldMkLst>
        <pc:spChg chg="mod">
          <ac:chgData name="Cindy Brady" userId="S::cbrady@gfifoods.com::48b27f5b-236b-41de-b806-7b6de45e5530" providerId="AD" clId="Web-{70300464-678E-AEAB-C056-9824FD256CEA}" dt="2020-10-24T12:00:36.369" v="799" actId="20577"/>
          <ac:spMkLst>
            <pc:docMk/>
            <pc:sldMk cId="2149445884" sldId="260"/>
            <ac:spMk id="7" creationId="{1EBE5B37-5B62-411B-BD45-E04DD958A3F9}"/>
          </ac:spMkLst>
        </pc:spChg>
        <pc:spChg chg="add del mod">
          <ac:chgData name="Cindy Brady" userId="S::cbrady@gfifoods.com::48b27f5b-236b-41de-b806-7b6de45e5530" providerId="AD" clId="Web-{70300464-678E-AEAB-C056-9824FD256CEA}" dt="2020-10-24T12:08:24.400" v="978"/>
          <ac:spMkLst>
            <pc:docMk/>
            <pc:sldMk cId="2149445884" sldId="260"/>
            <ac:spMk id="8" creationId="{F3C90066-5B75-47F4-A64D-2CD6B31D671D}"/>
          </ac:spMkLst>
        </pc:spChg>
        <pc:picChg chg="del">
          <ac:chgData name="Cindy Brady" userId="S::cbrady@gfifoods.com::48b27f5b-236b-41de-b806-7b6de45e5530" providerId="AD" clId="Web-{70300464-678E-AEAB-C056-9824FD256CEA}" dt="2020-10-24T12:08:22.040" v="977"/>
          <ac:picMkLst>
            <pc:docMk/>
            <pc:sldMk cId="2149445884" sldId="260"/>
            <ac:picMk id="9" creationId="{31A4E7D9-EFE3-4156-8990-1ABAF1C3807E}"/>
          </ac:picMkLst>
        </pc:picChg>
      </pc:sldChg>
      <pc:sldChg chg="addSp delSp modSp">
        <pc:chgData name="Cindy Brady" userId="S::cbrady@gfifoods.com::48b27f5b-236b-41de-b806-7b6de45e5530" providerId="AD" clId="Web-{70300464-678E-AEAB-C056-9824FD256CEA}" dt="2020-10-24T11:50:43.631" v="276" actId="20577"/>
        <pc:sldMkLst>
          <pc:docMk/>
          <pc:sldMk cId="4006072899" sldId="261"/>
        </pc:sldMkLst>
        <pc:spChg chg="mod">
          <ac:chgData name="Cindy Brady" userId="S::cbrady@gfifoods.com::48b27f5b-236b-41de-b806-7b6de45e5530" providerId="AD" clId="Web-{70300464-678E-AEAB-C056-9824FD256CEA}" dt="2020-10-24T11:48:59.563" v="236" actId="20577"/>
          <ac:spMkLst>
            <pc:docMk/>
            <pc:sldMk cId="4006072899" sldId="261"/>
            <ac:spMk id="8" creationId="{C8E5EEAD-1427-4576-B8F8-C485CAE758A4}"/>
          </ac:spMkLst>
        </pc:spChg>
        <pc:spChg chg="add del mod">
          <ac:chgData name="Cindy Brady" userId="S::cbrady@gfifoods.com::48b27f5b-236b-41de-b806-7b6de45e5530" providerId="AD" clId="Web-{70300464-678E-AEAB-C056-9824FD256CEA}" dt="2020-10-24T11:44:45.391" v="75"/>
          <ac:spMkLst>
            <pc:docMk/>
            <pc:sldMk cId="4006072899" sldId="261"/>
            <ac:spMk id="9" creationId="{98FAA7E6-79E7-4F4D-81FB-65025F2FED91}"/>
          </ac:spMkLst>
        </pc:spChg>
        <pc:spChg chg="mod">
          <ac:chgData name="Cindy Brady" userId="S::cbrady@gfifoods.com::48b27f5b-236b-41de-b806-7b6de45e5530" providerId="AD" clId="Web-{70300464-678E-AEAB-C056-9824FD256CEA}" dt="2020-10-24T11:50:06.832" v="251" actId="20577"/>
          <ac:spMkLst>
            <pc:docMk/>
            <pc:sldMk cId="4006072899" sldId="261"/>
            <ac:spMk id="10" creationId="{D87FAD12-8FEF-41B8-B478-8793FF9B485B}"/>
          </ac:spMkLst>
        </pc:spChg>
        <pc:spChg chg="mod">
          <ac:chgData name="Cindy Brady" userId="S::cbrady@gfifoods.com::48b27f5b-236b-41de-b806-7b6de45e5530" providerId="AD" clId="Web-{70300464-678E-AEAB-C056-9824FD256CEA}" dt="2020-10-24T11:50:43.631" v="276" actId="20577"/>
          <ac:spMkLst>
            <pc:docMk/>
            <pc:sldMk cId="4006072899" sldId="261"/>
            <ac:spMk id="14" creationId="{B9B92F0C-3A1D-438E-B581-C1A63389DAF6}"/>
          </ac:spMkLst>
        </pc:spChg>
        <pc:spChg chg="mod">
          <ac:chgData name="Cindy Brady" userId="S::cbrady@gfifoods.com::48b27f5b-236b-41de-b806-7b6de45e5530" providerId="AD" clId="Web-{70300464-678E-AEAB-C056-9824FD256CEA}" dt="2020-10-24T11:50:25.771" v="275" actId="14100"/>
          <ac:spMkLst>
            <pc:docMk/>
            <pc:sldMk cId="4006072899" sldId="261"/>
            <ac:spMk id="16" creationId="{C214C1BB-D845-4DB6-B4FC-B7AD5F5E0C3D}"/>
          </ac:spMkLst>
        </pc:spChg>
        <pc:spChg chg="mod">
          <ac:chgData name="Cindy Brady" userId="S::cbrady@gfifoods.com::48b27f5b-236b-41de-b806-7b6de45e5530" providerId="AD" clId="Web-{70300464-678E-AEAB-C056-9824FD256CEA}" dt="2020-10-24T11:46:32.210" v="191" actId="14100"/>
          <ac:spMkLst>
            <pc:docMk/>
            <pc:sldMk cId="4006072899" sldId="261"/>
            <ac:spMk id="68" creationId="{1411656D-4971-4CC0-9065-8DA32BB8740B}"/>
          </ac:spMkLst>
        </pc:spChg>
        <pc:picChg chg="del">
          <ac:chgData name="Cindy Brady" userId="S::cbrady@gfifoods.com::48b27f5b-236b-41de-b806-7b6de45e5530" providerId="AD" clId="Web-{70300464-678E-AEAB-C056-9824FD256CEA}" dt="2020-10-24T11:44:43.422" v="74"/>
          <ac:picMkLst>
            <pc:docMk/>
            <pc:sldMk cId="4006072899" sldId="261"/>
            <ac:picMk id="6" creationId="{050063B3-C0D3-4BFD-82C5-423222881E49}"/>
          </ac:picMkLst>
        </pc:picChg>
      </pc:sldChg>
      <pc:sldChg chg="modSp ord">
        <pc:chgData name="Cindy Brady" userId="S::cbrady@gfifoods.com::48b27f5b-236b-41de-b806-7b6de45e5530" providerId="AD" clId="Web-{70300464-678E-AEAB-C056-9824FD256CEA}" dt="2020-10-24T12:10:54.643" v="1013"/>
        <pc:sldMkLst>
          <pc:docMk/>
          <pc:sldMk cId="3581376488" sldId="273"/>
        </pc:sldMkLst>
        <pc:spChg chg="mod">
          <ac:chgData name="Cindy Brady" userId="S::cbrady@gfifoods.com::48b27f5b-236b-41de-b806-7b6de45e5530" providerId="AD" clId="Web-{70300464-678E-AEAB-C056-9824FD256CEA}" dt="2020-10-24T12:10:52.049" v="1009" actId="14100"/>
          <ac:spMkLst>
            <pc:docMk/>
            <pc:sldMk cId="3581376488" sldId="273"/>
            <ac:spMk id="8" creationId="{86211C21-F618-450D-80B7-ADC8416BF85A}"/>
          </ac:spMkLst>
        </pc:spChg>
        <pc:spChg chg="mod">
          <ac:chgData name="Cindy Brady" userId="S::cbrady@gfifoods.com::48b27f5b-236b-41de-b806-7b6de45e5530" providerId="AD" clId="Web-{70300464-678E-AEAB-C056-9824FD256CEA}" dt="2020-10-24T12:10:52.049" v="1010" actId="14100"/>
          <ac:spMkLst>
            <pc:docMk/>
            <pc:sldMk cId="3581376488" sldId="273"/>
            <ac:spMk id="9" creationId="{925DB19C-E7A8-45AA-8650-827149D84F25}"/>
          </ac:spMkLst>
        </pc:spChg>
        <pc:spChg chg="mod">
          <ac:chgData name="Cindy Brady" userId="S::cbrady@gfifoods.com::48b27f5b-236b-41de-b806-7b6de45e5530" providerId="AD" clId="Web-{70300464-678E-AEAB-C056-9824FD256CEA}" dt="2020-10-24T12:10:52.065" v="1011" actId="14100"/>
          <ac:spMkLst>
            <pc:docMk/>
            <pc:sldMk cId="3581376488" sldId="273"/>
            <ac:spMk id="10" creationId="{78F98AF3-5CC0-4C1C-95C8-7080E8F227A0}"/>
          </ac:spMkLst>
        </pc:spChg>
        <pc:spChg chg="mod">
          <ac:chgData name="Cindy Brady" userId="S::cbrady@gfifoods.com::48b27f5b-236b-41de-b806-7b6de45e5530" providerId="AD" clId="Web-{70300464-678E-AEAB-C056-9824FD256CEA}" dt="2020-10-24T12:10:51.940" v="1001" actId="14100"/>
          <ac:spMkLst>
            <pc:docMk/>
            <pc:sldMk cId="3581376488" sldId="273"/>
            <ac:spMk id="14" creationId="{EE81294A-CAF6-4165-AEDE-DAEA7D37245F}"/>
          </ac:spMkLst>
        </pc:spChg>
        <pc:spChg chg="mod">
          <ac:chgData name="Cindy Brady" userId="S::cbrady@gfifoods.com::48b27f5b-236b-41de-b806-7b6de45e5530" providerId="AD" clId="Web-{70300464-678E-AEAB-C056-9824FD256CEA}" dt="2020-10-24T12:10:51.940" v="1002" actId="14100"/>
          <ac:spMkLst>
            <pc:docMk/>
            <pc:sldMk cId="3581376488" sldId="273"/>
            <ac:spMk id="15" creationId="{074B00A8-C634-4ADE-8407-B48B655AD7CB}"/>
          </ac:spMkLst>
        </pc:spChg>
        <pc:spChg chg="mod">
          <ac:chgData name="Cindy Brady" userId="S::cbrady@gfifoods.com::48b27f5b-236b-41de-b806-7b6de45e5530" providerId="AD" clId="Web-{70300464-678E-AEAB-C056-9824FD256CEA}" dt="2020-10-24T12:10:51.956" v="1003" actId="14100"/>
          <ac:spMkLst>
            <pc:docMk/>
            <pc:sldMk cId="3581376488" sldId="273"/>
            <ac:spMk id="16" creationId="{2CF8C6EE-D14B-4593-90D6-CA24946F3DC4}"/>
          </ac:spMkLst>
        </pc:spChg>
        <pc:spChg chg="mod">
          <ac:chgData name="Cindy Brady" userId="S::cbrady@gfifoods.com::48b27f5b-236b-41de-b806-7b6de45e5530" providerId="AD" clId="Web-{70300464-678E-AEAB-C056-9824FD256CEA}" dt="2020-10-24T12:10:51.987" v="1005" actId="14100"/>
          <ac:spMkLst>
            <pc:docMk/>
            <pc:sldMk cId="3581376488" sldId="273"/>
            <ac:spMk id="17" creationId="{ABF18825-3673-4E2F-9474-F09020A67442}"/>
          </ac:spMkLst>
        </pc:spChg>
        <pc:spChg chg="mod">
          <ac:chgData name="Cindy Brady" userId="S::cbrady@gfifoods.com::48b27f5b-236b-41de-b806-7b6de45e5530" providerId="AD" clId="Web-{70300464-678E-AEAB-C056-9824FD256CEA}" dt="2020-10-24T12:10:52.002" v="1006" actId="14100"/>
          <ac:spMkLst>
            <pc:docMk/>
            <pc:sldMk cId="3581376488" sldId="273"/>
            <ac:spMk id="18" creationId="{595DD6C0-4657-481E-B5A8-0B444B50E5E8}"/>
          </ac:spMkLst>
        </pc:spChg>
        <pc:spChg chg="mod">
          <ac:chgData name="Cindy Brady" userId="S::cbrady@gfifoods.com::48b27f5b-236b-41de-b806-7b6de45e5530" providerId="AD" clId="Web-{70300464-678E-AEAB-C056-9824FD256CEA}" dt="2020-10-24T12:10:52.018" v="1007" actId="14100"/>
          <ac:spMkLst>
            <pc:docMk/>
            <pc:sldMk cId="3581376488" sldId="273"/>
            <ac:spMk id="19" creationId="{0D997D53-CF01-4DFB-BF60-A1C0E441E3ED}"/>
          </ac:spMkLst>
        </pc:spChg>
        <pc:picChg chg="mod">
          <ac:chgData name="Cindy Brady" userId="S::cbrady@gfifoods.com::48b27f5b-236b-41de-b806-7b6de45e5530" providerId="AD" clId="Web-{70300464-678E-AEAB-C056-9824FD256CEA}" dt="2020-10-24T12:10:52.081" v="1012" actId="14100"/>
          <ac:picMkLst>
            <pc:docMk/>
            <pc:sldMk cId="3581376488" sldId="273"/>
            <ac:picMk id="23" creationId="{BCDA0AB9-D2F0-43F7-8A11-F5E9906191F8}"/>
          </ac:picMkLst>
        </pc:picChg>
        <pc:picChg chg="mod">
          <ac:chgData name="Cindy Brady" userId="S::cbrady@gfifoods.com::48b27f5b-236b-41de-b806-7b6de45e5530" providerId="AD" clId="Web-{70300464-678E-AEAB-C056-9824FD256CEA}" dt="2020-10-24T12:10:52.018" v="1008" actId="14100"/>
          <ac:picMkLst>
            <pc:docMk/>
            <pc:sldMk cId="3581376488" sldId="273"/>
            <ac:picMk id="25" creationId="{266E5B63-726C-4BAE-818C-574FCAA7C4B9}"/>
          </ac:picMkLst>
        </pc:picChg>
        <pc:picChg chg="mod">
          <ac:chgData name="Cindy Brady" userId="S::cbrady@gfifoods.com::48b27f5b-236b-41de-b806-7b6de45e5530" providerId="AD" clId="Web-{70300464-678E-AEAB-C056-9824FD256CEA}" dt="2020-10-24T12:10:51.971" v="1004" actId="14100"/>
          <ac:picMkLst>
            <pc:docMk/>
            <pc:sldMk cId="3581376488" sldId="273"/>
            <ac:picMk id="27" creationId="{9DA5D71E-B63C-4740-816D-8CDEE14F11DF}"/>
          </ac:picMkLst>
        </pc:picChg>
      </pc:sldChg>
      <pc:sldChg chg="ord">
        <pc:chgData name="Cindy Brady" userId="S::cbrady@gfifoods.com::48b27f5b-236b-41de-b806-7b6de45e5530" providerId="AD" clId="Web-{70300464-678E-AEAB-C056-9824FD256CEA}" dt="2020-10-24T12:09:00.636" v="979"/>
        <pc:sldMkLst>
          <pc:docMk/>
          <pc:sldMk cId="4031850773" sldId="274"/>
        </pc:sldMkLst>
      </pc:sldChg>
      <pc:sldChg chg="addSp delSp modSp ord">
        <pc:chgData name="Cindy Brady" userId="S::cbrady@gfifoods.com::48b27f5b-236b-41de-b806-7b6de45e5530" providerId="AD" clId="Web-{70300464-678E-AEAB-C056-9824FD256CEA}" dt="2020-10-24T12:08:10.211" v="974" actId="20577"/>
        <pc:sldMkLst>
          <pc:docMk/>
          <pc:sldMk cId="576207397" sldId="281"/>
        </pc:sldMkLst>
        <pc:spChg chg="mod">
          <ac:chgData name="Cindy Brady" userId="S::cbrady@gfifoods.com::48b27f5b-236b-41de-b806-7b6de45e5530" providerId="AD" clId="Web-{70300464-678E-AEAB-C056-9824FD256CEA}" dt="2020-10-24T12:01:51.155" v="804" actId="20577"/>
          <ac:spMkLst>
            <pc:docMk/>
            <pc:sldMk cId="576207397" sldId="281"/>
            <ac:spMk id="5" creationId="{971E61A3-1D57-4708-B548-E59863785D2E}"/>
          </ac:spMkLst>
        </pc:spChg>
        <pc:spChg chg="mod">
          <ac:chgData name="Cindy Brady" userId="S::cbrady@gfifoods.com::48b27f5b-236b-41de-b806-7b6de45e5530" providerId="AD" clId="Web-{70300464-678E-AEAB-C056-9824FD256CEA}" dt="2020-10-24T12:02:07.093" v="809" actId="20577"/>
          <ac:spMkLst>
            <pc:docMk/>
            <pc:sldMk cId="576207397" sldId="281"/>
            <ac:spMk id="6" creationId="{106F646D-B036-48DA-A242-2C9263AC3CF1}"/>
          </ac:spMkLst>
        </pc:spChg>
        <pc:spChg chg="mod">
          <ac:chgData name="Cindy Brady" userId="S::cbrady@gfifoods.com::48b27f5b-236b-41de-b806-7b6de45e5530" providerId="AD" clId="Web-{70300464-678E-AEAB-C056-9824FD256CEA}" dt="2020-10-24T12:08:10.211" v="974" actId="20577"/>
          <ac:spMkLst>
            <pc:docMk/>
            <pc:sldMk cId="576207397" sldId="281"/>
            <ac:spMk id="8" creationId="{FA2259AB-530E-4F31-A710-6CF0B478F1C7}"/>
          </ac:spMkLst>
        </pc:spChg>
        <pc:spChg chg="add del mod">
          <ac:chgData name="Cindy Brady" userId="S::cbrady@gfifoods.com::48b27f5b-236b-41de-b806-7b6de45e5530" providerId="AD" clId="Web-{70300464-678E-AEAB-C056-9824FD256CEA}" dt="2020-10-24T12:01:53.405" v="807"/>
          <ac:spMkLst>
            <pc:docMk/>
            <pc:sldMk cId="576207397" sldId="281"/>
            <ac:spMk id="9" creationId="{5869D12F-EBD4-43C0-874A-D484DD501502}"/>
          </ac:spMkLst>
        </pc:spChg>
        <pc:picChg chg="del">
          <ac:chgData name="Cindy Brady" userId="S::cbrady@gfifoods.com::48b27f5b-236b-41de-b806-7b6de45e5530" providerId="AD" clId="Web-{70300464-678E-AEAB-C056-9824FD256CEA}" dt="2020-10-24T12:01:36.498" v="803"/>
          <ac:picMkLst>
            <pc:docMk/>
            <pc:sldMk cId="576207397" sldId="281"/>
            <ac:picMk id="10" creationId="{F134DE68-610E-4EEB-B74B-452C1FAC1DA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10/27/2020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E28D41-6B7A-4CAB-9A39-D6B245E5A8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44164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chemeClr val="accent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 dirty="0"/>
              <a:t>PITCH</a:t>
            </a:r>
            <a:br>
              <a:rPr lang="en-US" noProof="0" dirty="0"/>
            </a:br>
            <a:r>
              <a:rPr lang="en-US" noProof="0" dirty="0"/>
              <a:t>DECK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chart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25C4036-2954-4AB4-BF92-443DCB98170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77216" y="3392351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hyperlink" Target="https://www.kaggle.com/tristan581/17k-apple-app-store-strategy-gam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hyperlink" Target="https://www.kaggle.com/gauthamp10/google-playstore-app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2986F47-BD08-49E3-BC02-C7CE9EE24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36" b="36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Apps Install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cs typeface="Segoe UI Semibold"/>
              </a:rPr>
              <a:t>Mobile Apps Installs on Google Platform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978" y="270454"/>
            <a:ext cx="4464049" cy="569086"/>
          </a:xfrm>
        </p:spPr>
        <p:txBody>
          <a:bodyPr>
            <a:normAutofit fontScale="90000"/>
          </a:bodyPr>
          <a:lstStyle/>
          <a:p>
            <a:r>
              <a:rPr lang="en-US" dirty="0"/>
              <a:t>PRICE VS INSTALLS</a:t>
            </a:r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032393"/>
            <a:ext cx="12191999" cy="349300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43246-340A-4487-996C-CB6904F94B06}"/>
              </a:ext>
            </a:extLst>
          </p:cNvPr>
          <p:cNvSpPr txBox="1"/>
          <p:nvPr/>
        </p:nvSpPr>
        <p:spPr>
          <a:xfrm>
            <a:off x="344598" y="3293706"/>
            <a:ext cx="2594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from 0 to 10 indicates a correlation between app price and number of installs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BD219-CEF0-4080-BA44-165A00EE6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886905" y="-320910"/>
            <a:ext cx="5619705" cy="842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2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REVIEWS BY SUB CATEGORY</a:t>
            </a:r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682496"/>
            <a:ext cx="12191999" cy="349300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5693" y="1767552"/>
            <a:ext cx="3610222" cy="569085"/>
          </a:xfrm>
        </p:spPr>
        <p:txBody>
          <a:bodyPr/>
          <a:lstStyle/>
          <a:p>
            <a:r>
              <a:rPr lang="en-US" dirty="0"/>
              <a:t>Are there Sub Categories with higher reviews than the others?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2798A-3EE6-42FE-A1B3-4111F79232E6}"/>
              </a:ext>
            </a:extLst>
          </p:cNvPr>
          <p:cNvSpPr txBox="1"/>
          <p:nvPr/>
        </p:nvSpPr>
        <p:spPr>
          <a:xfrm>
            <a:off x="622541" y="2052094"/>
            <a:ext cx="1660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Arcade and Action show the highest number of reviews and Casino and Educational show the lowest number of reviews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71D35-553A-44C2-863C-32DECA65C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571" y="2421693"/>
            <a:ext cx="6411672" cy="427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6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 VS LAST UPDATED</a:t>
            </a:r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5693" y="1767552"/>
            <a:ext cx="3610222" cy="569085"/>
          </a:xfrm>
        </p:spPr>
        <p:txBody>
          <a:bodyPr/>
          <a:lstStyle/>
          <a:p>
            <a:r>
              <a:rPr lang="en-US" dirty="0"/>
              <a:t>Is there a correlation between game price and when it was last updated?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65ECE-D8FC-4600-A96F-54ED10022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28" y="2421693"/>
            <a:ext cx="6462437" cy="4308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ADBB22-0230-4FC1-A9B3-1FBD05AF1879}"/>
              </a:ext>
            </a:extLst>
          </p:cNvPr>
          <p:cNvSpPr txBox="1"/>
          <p:nvPr/>
        </p:nvSpPr>
        <p:spPr>
          <a:xfrm>
            <a:off x="315894" y="2336636"/>
            <a:ext cx="2077110" cy="268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wanted to see if the price of the app effected when it was last updated. Based on our dataset we are not seeing a strong correlation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305474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512064"/>
            <a:ext cx="4853305" cy="753606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INSTALLS BY CONTENT RATING</a:t>
            </a:r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5693" y="1767552"/>
            <a:ext cx="3610222" cy="569085"/>
          </a:xfrm>
        </p:spPr>
        <p:txBody>
          <a:bodyPr>
            <a:normAutofit/>
          </a:bodyPr>
          <a:lstStyle/>
          <a:p>
            <a:r>
              <a:rPr lang="en-US" dirty="0"/>
              <a:t>Are there differences in the number of installs by Content Rating?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C9655-CDEC-46E3-BA72-991FA8D645BC}"/>
              </a:ext>
            </a:extLst>
          </p:cNvPr>
          <p:cNvSpPr txBox="1"/>
          <p:nvPr/>
        </p:nvSpPr>
        <p:spPr>
          <a:xfrm>
            <a:off x="262865" y="2336637"/>
            <a:ext cx="1989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 and 17+ show the highest average number of installs and unrated and Only 18+ show the lowest average number of installs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98C4FD-5B1E-4A36-A4F5-4D289E14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88" y="2421693"/>
            <a:ext cx="8591282" cy="429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5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512064"/>
            <a:ext cx="4853305" cy="753606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vs Apple Total Price</a:t>
            </a:r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4417" y="1725024"/>
            <a:ext cx="5353931" cy="611754"/>
          </a:xfrm>
        </p:spPr>
        <p:txBody>
          <a:bodyPr>
            <a:normAutofit/>
          </a:bodyPr>
          <a:lstStyle/>
          <a:p>
            <a:r>
              <a:rPr lang="en-US" dirty="0"/>
              <a:t>This graph is displaying the total price of the similar gaming apps between Apple and Google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39FC0-7647-455A-8584-F7A9A7D12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120" y="2379306"/>
            <a:ext cx="6541525" cy="43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2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780" y="372105"/>
            <a:ext cx="5286245" cy="753606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DIFFERENCE IN COST BY PLATFORM</a:t>
            </a:r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6301" y="1682496"/>
            <a:ext cx="4523507" cy="5837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 average a customer will pay $.47 more for a gaming app in the Apple store than Google Play Store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5F0B5-5B3F-4F7D-969F-D4EDBF5C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07" y="2173004"/>
            <a:ext cx="6789563" cy="45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53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44" y="246210"/>
            <a:ext cx="6489894" cy="753606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NUMBER OF REVIEWS VS AVERAGE RATING</a:t>
            </a:r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1945" y="1725024"/>
            <a:ext cx="6016404" cy="611754"/>
          </a:xfrm>
        </p:spPr>
        <p:txBody>
          <a:bodyPr>
            <a:normAutofit/>
          </a:bodyPr>
          <a:lstStyle/>
          <a:p>
            <a:r>
              <a:rPr lang="en-US" dirty="0"/>
              <a:t>On average a gaming app in the Google Play Store will have 275,554 more reviews than a gaming app in the Apple Store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89FDC-2090-4242-9204-28CA7500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9" y="2555559"/>
            <a:ext cx="5812963" cy="3875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BFC6A-6A20-4D7C-8893-EFB4B302C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97" y="2555558"/>
            <a:ext cx="5812964" cy="38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were trying to see if free games had more installs than paid games.  We proved that with our data reflecting the majority of games were at $0 price.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5392395" y="891019"/>
            <a:ext cx="6365263" cy="5439747"/>
          </a:xfrm>
        </p:spPr>
        <p:txBody>
          <a:bodyPr>
            <a:normAutofit fontScale="47500" lnSpcReduction="20000"/>
          </a:bodyPr>
          <a:lstStyle/>
          <a:p>
            <a:pPr marL="215900" indent="-215900">
              <a:lnSpc>
                <a:spcPct val="120000"/>
              </a:lnSpc>
            </a:pPr>
            <a:r>
              <a:rPr lang="en-US" sz="2900" dirty="0"/>
              <a:t>Is there a correlation between game price and rating?</a:t>
            </a:r>
          </a:p>
          <a:p>
            <a:pPr marL="457100" lvl="1" indent="-215900">
              <a:lnSpc>
                <a:spcPct val="120000"/>
              </a:lnSpc>
            </a:pPr>
            <a:r>
              <a:rPr lang="en-US" sz="2900" dirty="0">
                <a:solidFill>
                  <a:schemeClr val="tx2"/>
                </a:solidFill>
              </a:rPr>
              <a:t>We determined there was a correlation between game price and rating</a:t>
            </a:r>
          </a:p>
          <a:p>
            <a:pPr marL="215900" indent="-215900">
              <a:lnSpc>
                <a:spcPct val="120000"/>
              </a:lnSpc>
            </a:pPr>
            <a:r>
              <a:rPr lang="en-US" sz="2900" dirty="0"/>
              <a:t>Is there a correlation between installs and game price?</a:t>
            </a:r>
          </a:p>
          <a:p>
            <a:pPr marL="457100" lvl="1" indent="-215900">
              <a:lnSpc>
                <a:spcPct val="120000"/>
              </a:lnSpc>
            </a:pPr>
            <a:r>
              <a:rPr lang="en-US" sz="2900" dirty="0">
                <a:solidFill>
                  <a:schemeClr val="tx2"/>
                </a:solidFill>
              </a:rPr>
              <a:t>Yes, we found the majority of installs were free games</a:t>
            </a:r>
          </a:p>
          <a:p>
            <a:pPr marL="215900" indent="-215900">
              <a:lnSpc>
                <a:spcPct val="120000"/>
              </a:lnSpc>
            </a:pPr>
            <a:r>
              <a:rPr lang="en-US" sz="2900" dirty="0"/>
              <a:t>Compare reviews within each category - are there any categories with higher reviews than others?</a:t>
            </a:r>
          </a:p>
          <a:p>
            <a:pPr marL="457100" lvl="1" indent="-215900">
              <a:lnSpc>
                <a:spcPct val="120000"/>
              </a:lnSpc>
            </a:pPr>
            <a:r>
              <a:rPr lang="en-US" sz="2900" dirty="0">
                <a:solidFill>
                  <a:schemeClr val="tx2"/>
                </a:solidFill>
              </a:rPr>
              <a:t>We identified categories with the highest and lowest number of reviews</a:t>
            </a:r>
          </a:p>
          <a:p>
            <a:pPr marL="215900" indent="-215900">
              <a:lnSpc>
                <a:spcPct val="120000"/>
              </a:lnSpc>
            </a:pPr>
            <a:r>
              <a:rPr lang="en-US" sz="2900" dirty="0"/>
              <a:t>Is there a correlation between the price of the app and the last update?</a:t>
            </a:r>
          </a:p>
          <a:p>
            <a:pPr marL="457100" lvl="1" indent="-215900">
              <a:lnSpc>
                <a:spcPct val="120000"/>
              </a:lnSpc>
            </a:pPr>
            <a:r>
              <a:rPr lang="en-US" sz="2900" dirty="0">
                <a:solidFill>
                  <a:schemeClr val="tx2"/>
                </a:solidFill>
              </a:rPr>
              <a:t>We found there was no correlation within our dataset to support this inquiry</a:t>
            </a:r>
          </a:p>
          <a:p>
            <a:pPr marL="215900" indent="-215900">
              <a:lnSpc>
                <a:spcPct val="120000"/>
              </a:lnSpc>
            </a:pPr>
            <a:r>
              <a:rPr lang="en-US" sz="2900" dirty="0"/>
              <a:t>Grouping by content rating - what are the differences in number of installs per rating group?</a:t>
            </a:r>
          </a:p>
          <a:p>
            <a:pPr marL="457100" lvl="1" indent="-215900">
              <a:lnSpc>
                <a:spcPct val="120000"/>
              </a:lnSpc>
            </a:pPr>
            <a:r>
              <a:rPr lang="en-US" sz="2900" dirty="0">
                <a:solidFill>
                  <a:schemeClr val="tx2"/>
                </a:solidFill>
              </a:rPr>
              <a:t>We identified content ratings with the highest and lowest number of average installs</a:t>
            </a:r>
          </a:p>
          <a:p>
            <a:pPr marL="215900" indent="-215900">
              <a:lnSpc>
                <a:spcPct val="120000"/>
              </a:lnSpc>
            </a:pPr>
            <a:r>
              <a:rPr lang="en-US" sz="2900" dirty="0"/>
              <a:t>Join google and apple store data and compare ratings, price and number of reviews? Are apps more likely to be “successful” on google vs apple? Or vice versa? </a:t>
            </a:r>
          </a:p>
          <a:p>
            <a:pPr marL="457100" lvl="1" indent="-215900">
              <a:lnSpc>
                <a:spcPct val="120000"/>
              </a:lnSpc>
            </a:pPr>
            <a:r>
              <a:rPr lang="en-US" sz="2900" dirty="0">
                <a:solidFill>
                  <a:schemeClr val="tx2"/>
                </a:solidFill>
              </a:rPr>
              <a:t>We found games on Apple to be $.47 higher than Google, Google had more reviews than Apple, Average reviews were similar between platforms</a:t>
            </a:r>
          </a:p>
          <a:p>
            <a:pPr marL="457100" lvl="1" indent="-215900">
              <a:lnSpc>
                <a:spcPct val="120000"/>
              </a:lnSpc>
            </a:pP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9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UNANSWERED 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we do if we had more time on this project?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We would locate a dataset containing the in-app purchases data to determine the true revenue of free apps.</a:t>
            </a:r>
          </a:p>
          <a:p>
            <a:r>
              <a:rPr lang="en-US" dirty="0"/>
              <a:t>We would like to compare the number of installs per category.</a:t>
            </a:r>
          </a:p>
          <a:p>
            <a:r>
              <a:rPr lang="en-US" dirty="0"/>
              <a:t>If we could locate a dataset with geographic information we would like to review that information.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 SLIDE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#2 – Meet the Team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Allen Broce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Cleaning – GitHub Collaboration – Sub Category Plots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>
            <a:normAutofit/>
          </a:bodyPr>
          <a:lstStyle/>
          <a:p>
            <a:r>
              <a:rPr lang="en-US" dirty="0"/>
              <a:t>Brittany Chin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Cleaning – GitHub Manager – Price Plots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>
            <a:normAutofit/>
          </a:bodyPr>
          <a:lstStyle/>
          <a:p>
            <a:r>
              <a:rPr lang="en-US" dirty="0"/>
              <a:t>Cindy Brady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Cleaning – GitHub Collaboration - Presentation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rPr lang="en-US" dirty="0"/>
              <a:t>Conner Mixon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Cleaning – GitHub Collaboration – Content Plots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Sometimes a Silent, Sometimes Very Vocal Team Member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19</a:t>
            </a:fld>
            <a:endParaRPr lang="en-US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B4A06B70-ED37-4D62-AE0D-466D8CA737B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 t="1101" b="1101"/>
          <a:stretch>
            <a:fillRect/>
          </a:stretch>
        </p:blipFill>
        <p:spPr/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3AE0EE2F-E41C-409B-ABA2-47EE6A730C84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/>
          <a:srcRect l="16833" r="16833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C0B6C52-710E-437F-9A96-0533191278CB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8990A90-62C0-4048-B0AA-5DECCF35EB26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C0BAB7CB-4B02-41C5-8B08-5B80706C2254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6"/>
          <a:srcRect t="12500" b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bstract background">
            <a:extLst>
              <a:ext uri="{FF2B5EF4-FFF2-40B4-BE49-F238E27FC236}">
                <a16:creationId xmlns:a16="http://schemas.microsoft.com/office/drawing/2014/main" id="{8326B02F-CCB2-45DB-8011-D2968AD6120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1" name="Picture Placeholder 20" descr="Abstract background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OVERVIEW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Project Objective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098826" y="3335524"/>
            <a:ext cx="5311245" cy="2248846"/>
          </a:xfrm>
        </p:spPr>
        <p:txBody>
          <a:bodyPr vert="horz" lIns="0" tIns="0" rIns="0" bIns="0" rtlCol="0" anchor="t">
            <a:normAutofit/>
          </a:bodyPr>
          <a:lstStyle/>
          <a:p>
            <a:pPr marL="215900" indent="-215900"/>
            <a:r>
              <a:rPr lang="en-US" dirty="0">
                <a:ea typeface="+mn-lt"/>
                <a:cs typeface="+mn-lt"/>
              </a:rPr>
              <a:t>The aim of this project is to analyze patterns in gaming data revolving around the pricing of gaming apps in the Google Play store</a:t>
            </a:r>
            <a:endParaRPr lang="en-US" dirty="0"/>
          </a:p>
          <a:p>
            <a:pPr marL="215900" indent="-215900"/>
            <a:r>
              <a:rPr lang="en-US" dirty="0">
                <a:ea typeface="+mn-lt"/>
                <a:cs typeface="+mn-lt"/>
              </a:rPr>
              <a:t>We will review different factors within the data to determine the validity of our hypothesis</a:t>
            </a:r>
          </a:p>
          <a:p>
            <a:pPr marL="215900" indent="-215900"/>
            <a:r>
              <a:rPr lang="en-US" dirty="0">
                <a:ea typeface="+mn-lt"/>
                <a:cs typeface="+mn-lt"/>
              </a:rPr>
              <a:t>We will also take another look at the data with a supplemental comparison of the same game data in the Apple app store.</a:t>
            </a:r>
            <a:endParaRPr lang="en-US" dirty="0">
              <a:cs typeface="Segoe UI Light"/>
            </a:endParaRPr>
          </a:p>
          <a:p>
            <a:pPr marL="215900" indent="-215900"/>
            <a:endParaRPr lang="en-US" dirty="0">
              <a:cs typeface="Segoe U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HYPOTHESIS AND OTHER QUESTIONS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14746" y="3429000"/>
            <a:ext cx="4853962" cy="1768679"/>
          </a:xfrm>
        </p:spPr>
        <p:txBody>
          <a:bodyPr>
            <a:normAutofit fontScale="55000" lnSpcReduction="20000"/>
          </a:bodyPr>
          <a:lstStyle/>
          <a:p>
            <a:pPr marL="215900" indent="-215900">
              <a:lnSpc>
                <a:spcPct val="120000"/>
              </a:lnSpc>
            </a:pPr>
            <a:r>
              <a:rPr lang="en-US" sz="1800" dirty="0">
                <a:ea typeface="+mn-lt"/>
                <a:cs typeface="+mn-lt"/>
              </a:rPr>
              <a:t>Is there a correlation between game price and rating?</a:t>
            </a:r>
          </a:p>
          <a:p>
            <a:pPr marL="215900" indent="-215900">
              <a:lnSpc>
                <a:spcPct val="120000"/>
              </a:lnSpc>
            </a:pPr>
            <a:r>
              <a:rPr lang="en-US" sz="1800" dirty="0">
                <a:ea typeface="+mn-lt"/>
                <a:cs typeface="+mn-lt"/>
              </a:rPr>
              <a:t>Is there a correlation between installs and game price?</a:t>
            </a:r>
          </a:p>
          <a:p>
            <a:pPr marL="215900" indent="-215900">
              <a:lnSpc>
                <a:spcPct val="120000"/>
              </a:lnSpc>
            </a:pPr>
            <a:r>
              <a:rPr lang="en-US" sz="1800" dirty="0">
                <a:ea typeface="+mn-lt"/>
                <a:cs typeface="+mn-lt"/>
              </a:rPr>
              <a:t>Compare reviews within each category - are there any categories with higher reviews than others?</a:t>
            </a:r>
          </a:p>
          <a:p>
            <a:pPr marL="215900" indent="-215900">
              <a:lnSpc>
                <a:spcPct val="120000"/>
              </a:lnSpc>
            </a:pPr>
            <a:r>
              <a:rPr lang="en-US" sz="1800" dirty="0">
                <a:ea typeface="+mn-lt"/>
                <a:cs typeface="+mn-lt"/>
              </a:rPr>
              <a:t>Is there a correlation between the price of the app and the last update?</a:t>
            </a:r>
          </a:p>
          <a:p>
            <a:pPr marL="215900" indent="-215900">
              <a:lnSpc>
                <a:spcPct val="120000"/>
              </a:lnSpc>
            </a:pPr>
            <a:r>
              <a:rPr lang="en-US" sz="1800" dirty="0">
                <a:ea typeface="+mn-lt"/>
                <a:cs typeface="+mn-lt"/>
              </a:rPr>
              <a:t>Grouping by content rating - what are the differences in number of installs per rating group?</a:t>
            </a:r>
          </a:p>
          <a:p>
            <a:pPr marL="215900" indent="-215900">
              <a:lnSpc>
                <a:spcPct val="120000"/>
              </a:lnSpc>
            </a:pPr>
            <a:r>
              <a:rPr lang="en-US" sz="1800" dirty="0">
                <a:ea typeface="+mn-lt"/>
                <a:cs typeface="+mn-lt"/>
              </a:rPr>
              <a:t>Join google and apple store data and compare ratings, price and number of reviews? Are apps more likely to be “successful” on google vs apple? Or vice versa? </a:t>
            </a:r>
          </a:p>
          <a:p>
            <a:endParaRPr lang="en-US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5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317" y="1625821"/>
            <a:ext cx="4990692" cy="928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cs typeface="Segoe UI Semibold"/>
              </a:rPr>
              <a:t>CSV Data Sets were sources from kaggle.com which is an open source site to gather data resources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Main Data Set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" dirty="0">
                <a:ea typeface="+mn-lt"/>
                <a:cs typeface="+mn-lt"/>
                <a:hlinkClick r:id="rId4"/>
              </a:rPr>
              <a:t>https://www.kaggle.com/gauthamp10/google-playstore-apps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969519" y="3271788"/>
            <a:ext cx="1700645" cy="66013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Supplemental Data Set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" dirty="0">
                <a:ea typeface="+mn-lt"/>
                <a:cs typeface="+mn-lt"/>
                <a:hlinkClick r:id="rId7"/>
              </a:rPr>
              <a:t>https://www.kaggle.com/tristan581/17k-apple-app-store-strategy-games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cs typeface="Segoe UI Semibold"/>
              </a:rPr>
              <a:t>CLEANING THE DATA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215900" indent="-215900"/>
            <a:r>
              <a:rPr lang="en-US" dirty="0"/>
              <a:t>We wanted to only use the Game Category in the Google Play Store data set which was a field with </a:t>
            </a:r>
            <a:r>
              <a:rPr lang="en-US" dirty="0" err="1"/>
              <a:t>Category_Sub</a:t>
            </a:r>
            <a:r>
              <a:rPr lang="en-US" dirty="0"/>
              <a:t> Category.</a:t>
            </a:r>
            <a:endParaRPr lang="en-US" dirty="0">
              <a:cs typeface="Segoe UI Light"/>
            </a:endParaRPr>
          </a:p>
          <a:p>
            <a:pPr marL="215900" indent="-215900"/>
            <a:r>
              <a:rPr lang="en-US" dirty="0"/>
              <a:t>We also had some anomalous data within our data set of overly high app price as well as very large install numbers.</a:t>
            </a:r>
          </a:p>
          <a:p>
            <a:pPr marL="215900" indent="-215900"/>
            <a:r>
              <a:rPr lang="en-US" dirty="0">
                <a:cs typeface="Segoe UI Light"/>
              </a:rPr>
              <a:t>When reviewing last updated the date was formatted in a way we could not use directly.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15720" y="3392200"/>
            <a:ext cx="5009495" cy="2210173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To extract the Category of GAME from our data set we created a new </a:t>
            </a:r>
            <a:r>
              <a:rPr lang="en-US" dirty="0" err="1">
                <a:ea typeface="+mn-lt"/>
                <a:cs typeface="+mn-lt"/>
              </a:rPr>
              <a:t>dataframe</a:t>
            </a:r>
            <a:r>
              <a:rPr lang="en-US" dirty="0">
                <a:ea typeface="+mn-lt"/>
                <a:cs typeface="+mn-lt"/>
              </a:rPr>
              <a:t> with only the Categories we were interested in.</a:t>
            </a:r>
            <a:endParaRPr lang="en-US" dirty="0">
              <a:cs typeface="Segoe UI Light"/>
            </a:endParaRPr>
          </a:p>
          <a:p>
            <a:r>
              <a:rPr lang="en-US" dirty="0">
                <a:ea typeface="+mn-lt"/>
                <a:cs typeface="+mn-lt"/>
              </a:rPr>
              <a:t>To address the anomalous data we identified the outliers and then removed them for charting purposes.</a:t>
            </a:r>
          </a:p>
          <a:p>
            <a:r>
              <a:rPr lang="en-US" dirty="0">
                <a:ea typeface="+mn-lt"/>
                <a:cs typeface="+mn-lt"/>
              </a:rPr>
              <a:t>We had to extract day, month and year into separate columns so we could plot the data.</a:t>
            </a:r>
            <a:endParaRPr lang="en-US" dirty="0">
              <a:cs typeface="Segoe UI Light"/>
            </a:endParaRPr>
          </a:p>
          <a:p>
            <a:pPr marL="0" indent="0">
              <a:buNone/>
            </a:pPr>
            <a:endParaRPr lang="en-US" dirty="0">
              <a:cs typeface="Segoe UI Light"/>
            </a:endParaRP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 RATING</a:t>
            </a:r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5693" y="1767552"/>
            <a:ext cx="3610222" cy="569085"/>
          </a:xfrm>
        </p:spPr>
        <p:txBody>
          <a:bodyPr/>
          <a:lstStyle/>
          <a:p>
            <a:r>
              <a:rPr lang="en-US" dirty="0"/>
              <a:t>Is there a correlation between game price and rating?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C3444-97AB-4159-972E-15D5D8B4B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35" y="3205659"/>
            <a:ext cx="10083214" cy="909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D5551-C781-4E4F-B367-23C6B987408E}"/>
              </a:ext>
            </a:extLst>
          </p:cNvPr>
          <p:cNvSpPr txBox="1"/>
          <p:nvPr/>
        </p:nvSpPr>
        <p:spPr>
          <a:xfrm>
            <a:off x="3947017" y="5471960"/>
            <a:ext cx="445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Identified outlier data and removed from set</a:t>
            </a:r>
          </a:p>
        </p:txBody>
      </p:sp>
    </p:spTree>
    <p:extLst>
      <p:ext uri="{BB962C8B-B14F-4D97-AF65-F5344CB8AC3E}">
        <p14:creationId xmlns:p14="http://schemas.microsoft.com/office/powerpoint/2010/main" val="353832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VS RATING</a:t>
            </a:r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914" y="1767552"/>
            <a:ext cx="3973001" cy="569085"/>
          </a:xfrm>
        </p:spPr>
        <p:txBody>
          <a:bodyPr>
            <a:normAutofit fontScale="92500"/>
          </a:bodyPr>
          <a:lstStyle/>
          <a:p>
            <a:r>
              <a:rPr lang="en-US" dirty="0"/>
              <a:t>Through linear regression we could see a relation between price and rating indicated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B5CD2-7F44-4876-9B2E-0AC6CFF73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635" y="2421693"/>
            <a:ext cx="6299706" cy="41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0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 VS INSTALLS</a:t>
            </a:r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5693" y="1767552"/>
            <a:ext cx="3610222" cy="569085"/>
          </a:xfrm>
        </p:spPr>
        <p:txBody>
          <a:bodyPr/>
          <a:lstStyle/>
          <a:p>
            <a:r>
              <a:rPr lang="en-US" dirty="0"/>
              <a:t>Is there a correlation between game price and installs?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BA466-B3EB-48DE-ADCC-1B2C650D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934" y="2600892"/>
            <a:ext cx="9714851" cy="2817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1C90D4-C52F-4113-97E8-852AC5681B8D}"/>
              </a:ext>
            </a:extLst>
          </p:cNvPr>
          <p:cNvSpPr txBox="1"/>
          <p:nvPr/>
        </p:nvSpPr>
        <p:spPr>
          <a:xfrm>
            <a:off x="3956180" y="5724568"/>
            <a:ext cx="445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Identified outlier data and removed from set</a:t>
            </a:r>
          </a:p>
        </p:txBody>
      </p:sp>
    </p:spTree>
    <p:extLst>
      <p:ext uri="{BB962C8B-B14F-4D97-AF65-F5344CB8AC3E}">
        <p14:creationId xmlns:p14="http://schemas.microsoft.com/office/powerpoint/2010/main" val="290077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F9C5E6-4E49-4D37-A97C-D10AFC636B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445468-C027-49FF-A590-A9B91A643A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E5D4C7-1729-492F-AAFB-3920AA1F42D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TF56488565</Template>
  <TotalTime>197</TotalTime>
  <Words>1005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Segoe UI Light</vt:lpstr>
      <vt:lpstr>Office Theme</vt:lpstr>
      <vt:lpstr>Game Apps Install Project</vt:lpstr>
      <vt:lpstr>OVERVIEW</vt:lpstr>
      <vt:lpstr>MAIN HYPOTHESIS AND OTHER QUESTIONS</vt:lpstr>
      <vt:lpstr>DATA SOURCES</vt:lpstr>
      <vt:lpstr>PROBLEM</vt:lpstr>
      <vt:lpstr>SOLUTION</vt:lpstr>
      <vt:lpstr>PRICE VS RATING</vt:lpstr>
      <vt:lpstr>PRICE VS RATING</vt:lpstr>
      <vt:lpstr>PRICE VS INSTALLS</vt:lpstr>
      <vt:lpstr>PRICE VS INSTALLS</vt:lpstr>
      <vt:lpstr>AVERAGE REVIEWS BY SUB CATEGORY</vt:lpstr>
      <vt:lpstr>PRICE VS LAST UPDATED</vt:lpstr>
      <vt:lpstr>AVERAGE INSTALLS BY CONTENT RATING</vt:lpstr>
      <vt:lpstr>Google vs Apple Total Price</vt:lpstr>
      <vt:lpstr>AVERAGE DIFFERENCE IN COST BY PLATFORM</vt:lpstr>
      <vt:lpstr>AVERAGE NUMBER OF REVIEWS VS AVERAGE RATING</vt:lpstr>
      <vt:lpstr>OUR FINDINGS</vt:lpstr>
      <vt:lpstr>UNANSWERED QUESTIONS</vt:lpstr>
      <vt:lpstr>OUR TEAM SLIDE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 TITLE</dc:title>
  <dc:creator/>
  <cp:lastModifiedBy>Mixon, Jonathan</cp:lastModifiedBy>
  <cp:revision>260</cp:revision>
  <dcterms:created xsi:type="dcterms:W3CDTF">2020-10-23T16:20:54Z</dcterms:created>
  <dcterms:modified xsi:type="dcterms:W3CDTF">2020-10-27T18:56:51Z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