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  <p:sldId id="268" r:id="rId13"/>
    <p:sldId id="269" r:id="rId14"/>
    <p:sldId id="265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B794-7F95-4E93-AEC7-A661D31C6C76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31AA5-25F4-4D1A-AEFE-861F2FB0A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52850" y="3265375"/>
            <a:ext cx="5943600" cy="19274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latin typeface="+mn-lt"/>
                <a:cs typeface="Times New Roman" panose="02020603050405020304" pitchFamily="18" charset="0"/>
              </a:rPr>
              <a:t>Presented by: Brithiksha NV</a:t>
            </a:r>
          </a:p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latin typeface="+mn-lt"/>
                <a:cs typeface="Times New Roman" panose="02020603050405020304" pitchFamily="18" charset="0"/>
              </a:rPr>
              <a:t>Register no   : 962821104704</a:t>
            </a:r>
          </a:p>
          <a:p>
            <a:pPr marL="12700" algn="l">
              <a:spcBef>
                <a:spcPts val="130"/>
              </a:spcBef>
            </a:pPr>
            <a:r>
              <a:rPr lang="en-IN" sz="2000" dirty="0">
                <a:latin typeface="+mn-lt"/>
                <a:cs typeface="Times New Roman" panose="02020603050405020304" pitchFamily="18" charset="0"/>
              </a:rPr>
              <a:t>NM ID           : 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9FAFB"/>
                </a:highlight>
                <a:latin typeface="+mn-lt"/>
                <a:cs typeface="Times New Roman" panose="02020603050405020304" pitchFamily="18" charset="0"/>
              </a:rPr>
              <a:t>aut9628cse3001</a:t>
            </a:r>
          </a:p>
          <a:p>
            <a:pPr marL="12700" algn="l">
              <a:spcBef>
                <a:spcPts val="130"/>
              </a:spcBef>
            </a:pP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9FAFB"/>
                </a:highlight>
                <a:latin typeface="+mn-lt"/>
                <a:cs typeface="Times New Roman" panose="02020603050405020304" pitchFamily="18" charset="0"/>
              </a:rPr>
              <a:t>Department  : Compu</a:t>
            </a:r>
            <a:r>
              <a:rPr lang="en-IN" sz="2000" dirty="0">
                <a:solidFill>
                  <a:srgbClr val="000000"/>
                </a:solidFill>
                <a:highlight>
                  <a:srgbClr val="F9FAFB"/>
                </a:highlight>
                <a:latin typeface="+mn-lt"/>
                <a:cs typeface="Times New Roman" panose="02020603050405020304" pitchFamily="18" charset="0"/>
              </a:rPr>
              <a:t>ter Science and Engineering</a:t>
            </a:r>
            <a:endParaRPr lang="en-IN" sz="2000" b="0" i="0" dirty="0">
              <a:solidFill>
                <a:srgbClr val="000000"/>
              </a:solidFill>
              <a:effectLst/>
              <a:highlight>
                <a:srgbClr val="F9FAFB"/>
              </a:highlight>
              <a:latin typeface="+mn-lt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IN" sz="20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B3AEC-7208-C2F8-2351-128B13293976}"/>
              </a:ext>
            </a:extLst>
          </p:cNvPr>
          <p:cNvSpPr txBox="1"/>
          <p:nvPr/>
        </p:nvSpPr>
        <p:spPr>
          <a:xfrm>
            <a:off x="1066800" y="284549"/>
            <a:ext cx="8251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UNIVERSITY COLLEGE OF ENGINEERING,NAGERCOIL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(A constituent collage of Anna University, Chennai)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86152"/>
            <a:ext cx="2066925" cy="33718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6986" y="188411"/>
            <a:ext cx="9764395" cy="942822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>
                <a:solidFill>
                  <a:schemeClr val="accent5">
                    <a:lumMod val="75000"/>
                  </a:schemeClr>
                </a:solidFill>
              </a:rPr>
              <a:t>WOW</a:t>
            </a:r>
            <a:r>
              <a:rPr sz="4250" spc="9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C6333-CCA0-0163-F55D-76729C882B86}"/>
              </a:ext>
            </a:extLst>
          </p:cNvPr>
          <p:cNvSpPr txBox="1"/>
          <p:nvPr/>
        </p:nvSpPr>
        <p:spPr>
          <a:xfrm>
            <a:off x="1876252" y="1309795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Cutting-edge CNN model utilizes state-of-the-art deep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Achieves remarkable accuracy in classifying a wide variety of fruits and vegetables.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Offers seamless automation, drastically reducing manual labor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Enhances operational efficiency and productivity across multiple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Enables real-time decision-making with actionable insights from accurate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Empowers businesses to deliver higher-quality products and services to consumers.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Represents a significant leap forward in the evolution of automated sorting and classification technologies.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D0738-B5E8-66CA-FEDF-ACD12EDE7AF0}"/>
              </a:ext>
            </a:extLst>
          </p:cNvPr>
          <p:cNvSpPr txBox="1"/>
          <p:nvPr/>
        </p:nvSpPr>
        <p:spPr>
          <a:xfrm>
            <a:off x="533400" y="1295400"/>
            <a:ext cx="10134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Data Collection: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 a diverse dataset of labeled images containing various types of fruits and vegetables.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sufficient representation of different classes to avoid bias and improve model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2. Data Preprocessing: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Resize all images to a uniform size suitable for input to the CNN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pixel values to a common scale (e.g., [0, 1]) for improved convergence during      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Augment the dataset with techniques such as rotation, flipping, and cropping to increase diversity and robustness.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18FEA-6AF7-A5C5-E2B4-517EDDF3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04800"/>
            <a:ext cx="10972800" cy="7140416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3. Model Architecture Design: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 CNN architecture comprising convolutional, pooling, and dense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with different architectures, adjusting the number of layers, filter sizes, and activation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use of pre-trained models (e.g., VGG, </a:t>
            </a:r>
            <a:r>
              <a:rPr lang="en-US" dirty="0" err="1"/>
              <a:t>ResNet</a:t>
            </a:r>
            <a:r>
              <a:rPr lang="en-US" dirty="0"/>
              <a:t>) for transfer learning to leverage existing feature representations.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4. Model Training: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the dataset into training, validation, and testing sets to evaluate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the CNN model using the training data, optimizing for accuracy and loss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Utilize techniques such as early stopping and learning rate scheduling to prevent overfitting and improve convergence.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5. Model Evaluation: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Evaluate the trained model on the validation and testing sets to assess performance metrics.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Use confusion matrices and ROC curves to visualize model performance and identify areas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33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D3222-DE29-A65E-240B-937A27BA5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52400"/>
            <a:ext cx="11506200" cy="6863417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6. Model Optimization: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Fine-tune hyperparameters such as learning rate, batch size, and optimizer choice to optimize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with regularization techniques (e.g., dropout, L2 regularization) to prevent overfitting.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ensemble methods or model stacking to improve classification accuracy further.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7. Deployment and Integration: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Deploy the trained model as a service or integrate it into existing applications or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Provide APIs or user interfaces for easy access and interaction with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Ensure scalability and reliability of the deployed solution to handle varying workloads and demands.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8. Monitoring and Maintenance:</a:t>
            </a:r>
          </a:p>
          <a:p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Implement monitoring tools to track model performance and detect drift or degradation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Regularly retrain the model using new data to adapt to changing trends and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Continuously update and improve the model based on user feedback and evolving requirements.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38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753600" y="472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63112" y="5638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solidFill>
                  <a:schemeClr val="accent5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10" name="图片">
            <a:extLst>
              <a:ext uri="{FF2B5EF4-FFF2-40B4-BE49-F238E27FC236}">
                <a16:creationId xmlns:a16="http://schemas.microsoft.com/office/drawing/2014/main" id="{77FFC02B-4452-2165-D086-6074B53F29A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15877"/>
            <a:ext cx="9558338" cy="21002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1" name="图片">
            <a:extLst>
              <a:ext uri="{FF2B5EF4-FFF2-40B4-BE49-F238E27FC236}">
                <a16:creationId xmlns:a16="http://schemas.microsoft.com/office/drawing/2014/main" id="{2FC924E4-2A51-6620-4137-908B17D87CE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50" y="3549463"/>
            <a:ext cx="9372600" cy="25050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r>
              <a:rPr lang="en-IN" sz="4250" spc="-10" dirty="0"/>
              <a:t>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0E1E8-C7BE-6172-E9DA-B1170F02D44E}"/>
              </a:ext>
            </a:extLst>
          </p:cNvPr>
          <p:cNvSpPr txBox="1"/>
          <p:nvPr/>
        </p:nvSpPr>
        <p:spPr>
          <a:xfrm>
            <a:off x="558165" y="2571750"/>
            <a:ext cx="89763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0" u="none" strike="noStrike" kern="0" cap="none" spc="0" baseline="0" dirty="0">
                <a:solidFill>
                  <a:schemeClr val="accent5">
                    <a:lumMod val="75000"/>
                  </a:schemeClr>
                </a:solidFill>
                <a:latin typeface="Trebuchet MS" charset="0"/>
                <a:ea typeface="宋体" charset="0"/>
                <a:cs typeface="Trebuchet MS" charset="0"/>
              </a:rPr>
              <a:t>FRUIT AND VEGETABLE CLASSIFICATION USING CNN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68052-5E55-C06B-1B5F-97479A84ADE5}"/>
              </a:ext>
            </a:extLst>
          </p:cNvPr>
          <p:cNvSpPr txBox="1"/>
          <p:nvPr/>
        </p:nvSpPr>
        <p:spPr>
          <a:xfrm>
            <a:off x="2057400" y="1752600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PROBLEM STATEMENT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PROJECT OVERVIEW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WHO ARE THE END USERS?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YOUR SOLUTION AND ITS  VALUE PROPOSITION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 WOW IN YOUR SOLUTIONS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MODELLING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RESULTS</a:t>
            </a: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34200" y="14737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69CE5-B999-E589-8338-B5A354E432E1}"/>
              </a:ext>
            </a:extLst>
          </p:cNvPr>
          <p:cNvSpPr txBox="1"/>
          <p:nvPr/>
        </p:nvSpPr>
        <p:spPr>
          <a:xfrm>
            <a:off x="649381" y="2032747"/>
            <a:ext cx="77003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Convolutional Neural Network (CNN) model for fruit and vegetable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labeled dataset containing diverse images for training and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 for high accuracy in discerning between different types of produce.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applications in automated sorting systems and food recognition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 efficient solution for fruit and vegetable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Contribute to advancements in agriculture, food processing, and retail industries.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473872-C929-B4AF-E3F0-EB988B9D0653}"/>
              </a:ext>
            </a:extLst>
          </p:cNvPr>
          <p:cNvSpPr txBox="1"/>
          <p:nvPr/>
        </p:nvSpPr>
        <p:spPr>
          <a:xfrm>
            <a:off x="381000" y="457200"/>
            <a:ext cx="937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of model performance using metrics like accuracy and F1-score.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to enhance efficiency and accuracy in fruit and vegetable sorting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 stakeholders in agriculture and food industries through automation and improved processes.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95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34200" y="13205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D5E29-78F0-8F4E-FB03-ACEDAA10A407}"/>
              </a:ext>
            </a:extLst>
          </p:cNvPr>
          <p:cNvSpPr txBox="1"/>
          <p:nvPr/>
        </p:nvSpPr>
        <p:spPr>
          <a:xfrm>
            <a:off x="609600" y="1781056"/>
            <a:ext cx="8620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aims to develop a computer vision system using CNNs for accurate fruit and vegetable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deep learning techniques and image processing for automated sorting and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Targets industries like agriculture and food processing for improved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processes images of fruits and vegetables, employing advanced deep learning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objectives include dataset preprocessing, augmentation, and CNN architecture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Focuses on extracting discriminative features and classifying produce into distinct categories.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</a:rPr>
              <a:t>END</a:t>
            </a:r>
            <a:r>
              <a:rPr sz="3200" spc="-7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3200" spc="-10" dirty="0">
                <a:solidFill>
                  <a:schemeClr val="accent5">
                    <a:lumMod val="75000"/>
                  </a:schemeClr>
                </a:solidFill>
              </a:rPr>
              <a:t>USERS</a:t>
            </a:r>
            <a:r>
              <a:rPr sz="3200" spc="-10" dirty="0"/>
              <a:t>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31732-7E88-9149-47BC-2AAB026F698E}"/>
              </a:ext>
            </a:extLst>
          </p:cNvPr>
          <p:cNvSpPr txBox="1"/>
          <p:nvPr/>
        </p:nvSpPr>
        <p:spPr>
          <a:xfrm>
            <a:off x="558165" y="1815839"/>
            <a:ext cx="7886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Farm owners and workers </a:t>
            </a:r>
            <a:r>
              <a:rPr lang="en-US" dirty="0"/>
              <a:t>responsible for sorting and categorizing harvested fruits and vegetables.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Food packaging and processing companies </a:t>
            </a:r>
            <a:r>
              <a:rPr lang="en-US" dirty="0"/>
              <a:t>incorporating automated sorting systems for quality control and efficient production.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Supermarket chains and grocery store managers </a:t>
            </a:r>
            <a:r>
              <a:rPr lang="en-US" dirty="0"/>
              <a:t>seeking improved inventory management and product categorization.</a:t>
            </a:r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Restaurants and catering services </a:t>
            </a:r>
            <a:r>
              <a:rPr lang="en-US" dirty="0"/>
              <a:t>requiring efficient sourcing and identification of fresh produce for menu preparation.</a:t>
            </a:r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Food delivery services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relying on accurate classification of fruits and vegetables for order fulfillment and customer satisfaction.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86D49-3328-D09E-12FD-2BA84FEFE15A}"/>
              </a:ext>
            </a:extLst>
          </p:cNvPr>
          <p:cNvSpPr txBox="1"/>
          <p:nvPr/>
        </p:nvSpPr>
        <p:spPr>
          <a:xfrm>
            <a:off x="2695574" y="1611349"/>
            <a:ext cx="699135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Solution Overview: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and deployment of a Convolutional Neural Network (CNN)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on a diverse dataset of labeled images of fruits and vegetables.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deep learning and image processing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accurate classification of produce based on image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Offers automated sorting and categorization capabilities.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F58F6B-A29A-2DD5-57D1-A03D2F82616D}"/>
              </a:ext>
            </a:extLst>
          </p:cNvPr>
          <p:cNvSpPr txBox="1"/>
          <p:nvPr/>
        </p:nvSpPr>
        <p:spPr>
          <a:xfrm>
            <a:off x="457200" y="762000"/>
            <a:ext cx="891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Value Proposition: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High accuracy in fruit and vegetable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Reduced manual sorting efforts and minimized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Enhanced efficiency in agriculture, food processing, and retail.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Quality control by identifying damaged or defective produce.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Scalable solution adaptable to various operational scales.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Empowers stakeholders with real-time data for informed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80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993</Words>
  <Application>Microsoft Office PowerPoint</Application>
  <PresentationFormat>Widescreen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Office Theme</vt:lpstr>
      <vt:lpstr>PowerPoint Presentation</vt:lpstr>
      <vt:lpstr>PROJECT TITLE:</vt:lpstr>
      <vt:lpstr>AGENDA</vt:lpstr>
      <vt:lpstr>PROBLEM STATEMENT</vt:lpstr>
      <vt:lpstr>PowerPoint Presentation</vt:lpstr>
      <vt:lpstr>PROJECT OVERVIEW</vt:lpstr>
      <vt:lpstr>WHO ARE THE END USERS?</vt:lpstr>
      <vt:lpstr>YOUR SOLUTION AND ITS VALUE PROPOSITION</vt:lpstr>
      <vt:lpstr>PowerPoint Presentation</vt:lpstr>
      <vt:lpstr>THE WOW IN YOUR SOLUTION</vt:lpstr>
      <vt:lpstr>MODELLING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brithiksha nv</cp:lastModifiedBy>
  <cp:revision>1</cp:revision>
  <dcterms:created xsi:type="dcterms:W3CDTF">2024-04-05T05:59:26Z</dcterms:created>
  <dcterms:modified xsi:type="dcterms:W3CDTF">2024-04-12T14:50:55Z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2024-04-05T00:00:00Z</vt:filetime>
  </property>
</Properties>
</file>