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6DB2C2A-2A2F-408C-AC91-D2E3464DCF7A}" type="datetimeFigureOut">
              <a:rPr lang="es-CO" smtClean="0"/>
              <a:t>08/02/2021</a:t>
            </a:fld>
            <a:endParaRPr lang="es-CO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CO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140FD17-FCE2-4813-84E2-A16D4F65ED8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2C2A-2A2F-408C-AC91-D2E3464DCF7A}" type="datetimeFigureOut">
              <a:rPr lang="es-CO" smtClean="0"/>
              <a:t>08/02/2021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FD17-FCE2-4813-84E2-A16D4F65ED8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2C2A-2A2F-408C-AC91-D2E3464DCF7A}" type="datetimeFigureOut">
              <a:rPr lang="es-CO" smtClean="0"/>
              <a:t>08/02/2021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FD17-FCE2-4813-84E2-A16D4F65ED8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6DB2C2A-2A2F-408C-AC91-D2E3464DCF7A}" type="datetimeFigureOut">
              <a:rPr lang="es-CO" smtClean="0"/>
              <a:t>08/02/2021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FD17-FCE2-4813-84E2-A16D4F65ED8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6DB2C2A-2A2F-408C-AC91-D2E3464DCF7A}" type="datetimeFigureOut">
              <a:rPr lang="es-CO" smtClean="0"/>
              <a:t>08/02/2021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140FD17-FCE2-4813-84E2-A16D4F65ED80}" type="slidenum">
              <a:rPr lang="es-CO" smtClean="0"/>
              <a:t>‹Nº›</a:t>
            </a:fld>
            <a:endParaRPr lang="es-CO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6DB2C2A-2A2F-408C-AC91-D2E3464DCF7A}" type="datetimeFigureOut">
              <a:rPr lang="es-CO" smtClean="0"/>
              <a:t>08/02/2021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140FD17-FCE2-4813-84E2-A16D4F65ED8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6DB2C2A-2A2F-408C-AC91-D2E3464DCF7A}" type="datetimeFigureOut">
              <a:rPr lang="es-CO" smtClean="0"/>
              <a:t>08/02/2021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140FD17-FCE2-4813-84E2-A16D4F65ED80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2C2A-2A2F-408C-AC91-D2E3464DCF7A}" type="datetimeFigureOut">
              <a:rPr lang="es-CO" smtClean="0"/>
              <a:t>08/02/2021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FD17-FCE2-4813-84E2-A16D4F65ED8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6DB2C2A-2A2F-408C-AC91-D2E3464DCF7A}" type="datetimeFigureOut">
              <a:rPr lang="es-CO" smtClean="0"/>
              <a:t>08/02/2021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140FD17-FCE2-4813-84E2-A16D4F65ED8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6DB2C2A-2A2F-408C-AC91-D2E3464DCF7A}" type="datetimeFigureOut">
              <a:rPr lang="es-CO" smtClean="0"/>
              <a:t>08/02/2021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140FD17-FCE2-4813-84E2-A16D4F65ED80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6DB2C2A-2A2F-408C-AC91-D2E3464DCF7A}" type="datetimeFigureOut">
              <a:rPr lang="es-CO" smtClean="0"/>
              <a:t>08/02/2021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140FD17-FCE2-4813-84E2-A16D4F65ED80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6DB2C2A-2A2F-408C-AC91-D2E3464DCF7A}" type="datetimeFigureOut">
              <a:rPr lang="es-CO" smtClean="0"/>
              <a:t>08/02/2021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140FD17-FCE2-4813-84E2-A16D4F65ED80}" type="slidenum">
              <a:rPr lang="es-CO" smtClean="0"/>
              <a:t>‹Nº›</a:t>
            </a:fld>
            <a:endParaRPr lang="es-CO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/>
            </a:r>
            <a:br>
              <a:rPr lang="es-CO" dirty="0" smtClean="0"/>
            </a:br>
            <a:r>
              <a:rPr lang="es-CO" dirty="0"/>
              <a:t/>
            </a:r>
            <a:br>
              <a:rPr lang="es-CO" dirty="0"/>
            </a:br>
            <a:r>
              <a:rPr lang="es-CO" dirty="0" smtClean="0"/>
              <a:t/>
            </a:r>
            <a:br>
              <a:rPr lang="es-CO" dirty="0" smtClean="0"/>
            </a:br>
            <a:r>
              <a:rPr lang="es-CO" dirty="0"/>
              <a:t/>
            </a:r>
            <a:br>
              <a:rPr lang="es-CO" dirty="0"/>
            </a:br>
            <a:r>
              <a:rPr lang="es-CO" dirty="0" smtClean="0"/>
              <a:t/>
            </a:r>
            <a:br>
              <a:rPr lang="es-CO" dirty="0" smtClean="0"/>
            </a:br>
            <a:r>
              <a:rPr lang="es-CO" dirty="0"/>
              <a:t/>
            </a:r>
            <a:br>
              <a:rPr lang="es-CO" dirty="0"/>
            </a:br>
            <a:r>
              <a:rPr lang="es-CO" dirty="0" smtClean="0"/>
              <a:t/>
            </a:r>
            <a:br>
              <a:rPr lang="es-CO" dirty="0" smtClean="0"/>
            </a:br>
            <a:r>
              <a:rPr lang="es-CO" dirty="0"/>
              <a:t/>
            </a:r>
            <a:br>
              <a:rPr lang="es-CO" dirty="0"/>
            </a:br>
            <a:r>
              <a:rPr lang="es-CO" dirty="0" smtClean="0"/>
              <a:t/>
            </a:r>
            <a:br>
              <a:rPr lang="es-CO" dirty="0" smtClean="0"/>
            </a:br>
            <a:r>
              <a:rPr lang="es-CO" dirty="0" smtClean="0"/>
              <a:t>GITHUB &amp; TRELLO</a:t>
            </a:r>
            <a:endParaRPr lang="es-CO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18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06128"/>
          </a:xfrm>
        </p:spPr>
        <p:txBody>
          <a:bodyPr>
            <a:normAutofit fontScale="92500" lnSpcReduction="10000"/>
          </a:bodyPr>
          <a:lstStyle/>
          <a:p>
            <a:pPr marL="64008" indent="0" algn="ctr">
              <a:buNone/>
            </a:pPr>
            <a:r>
              <a:rPr lang="es-CO" sz="2400" dirty="0" smtClean="0"/>
              <a:t>BRITHMAN SANTOS </a:t>
            </a:r>
          </a:p>
          <a:p>
            <a:pPr marL="64008" indent="0" algn="ctr">
              <a:buNone/>
            </a:pPr>
            <a:r>
              <a:rPr lang="es-CO" sz="2400" dirty="0" smtClean="0"/>
              <a:t>Alumno</a:t>
            </a:r>
          </a:p>
          <a:p>
            <a:pPr marL="64008" indent="0" algn="ctr">
              <a:buNone/>
            </a:pPr>
            <a:endParaRPr lang="es-CO" sz="2400" dirty="0"/>
          </a:p>
          <a:p>
            <a:pPr marL="64008" indent="0" algn="ctr">
              <a:buNone/>
            </a:pPr>
            <a:endParaRPr lang="es-CO" sz="2400" dirty="0" smtClean="0"/>
          </a:p>
          <a:p>
            <a:pPr marL="64008" indent="0" algn="ctr">
              <a:buNone/>
            </a:pPr>
            <a:endParaRPr lang="es-CO" sz="2400" dirty="0"/>
          </a:p>
          <a:p>
            <a:pPr marL="64008" indent="0" algn="ctr">
              <a:buNone/>
            </a:pPr>
            <a:endParaRPr lang="es-CO" sz="2400" dirty="0" smtClean="0"/>
          </a:p>
          <a:p>
            <a:pPr marL="64008" indent="0" algn="ctr">
              <a:buNone/>
            </a:pPr>
            <a:r>
              <a:rPr lang="es-CO" sz="2400" dirty="0" smtClean="0"/>
              <a:t>YURI LORENA FIERRO</a:t>
            </a:r>
          </a:p>
          <a:p>
            <a:pPr marL="64008" indent="0" algn="ctr">
              <a:buNone/>
            </a:pPr>
            <a:r>
              <a:rPr lang="es-CO" sz="2400" dirty="0" smtClean="0"/>
              <a:t>Instructora</a:t>
            </a:r>
          </a:p>
          <a:p>
            <a:pPr marL="64008" indent="0" algn="ctr">
              <a:buNone/>
            </a:pPr>
            <a:endParaRPr lang="es-CO" sz="2400" dirty="0"/>
          </a:p>
          <a:p>
            <a:pPr marL="64008" indent="0" algn="ctr">
              <a:buNone/>
            </a:pPr>
            <a:endParaRPr lang="es-CO" sz="2400" dirty="0" smtClean="0"/>
          </a:p>
          <a:p>
            <a:pPr marL="64008" indent="0" algn="ctr">
              <a:buNone/>
            </a:pPr>
            <a:endParaRPr lang="es-CO" sz="2400" dirty="0"/>
          </a:p>
          <a:p>
            <a:pPr marL="64008" indent="0" algn="ctr">
              <a:buNone/>
            </a:pPr>
            <a:endParaRPr lang="es-CO" sz="2400" dirty="0" smtClean="0"/>
          </a:p>
          <a:p>
            <a:pPr marL="64008" indent="0" algn="ctr">
              <a:buNone/>
            </a:pPr>
            <a:r>
              <a:rPr lang="es-CO" sz="2400" dirty="0" err="1" smtClean="0"/>
              <a:t>Tecnico</a:t>
            </a:r>
            <a:r>
              <a:rPr lang="es-CO" sz="2400" dirty="0" smtClean="0"/>
              <a:t> en </a:t>
            </a:r>
            <a:r>
              <a:rPr lang="es-CO" sz="2400" dirty="0" err="1" smtClean="0"/>
              <a:t>programacion</a:t>
            </a:r>
            <a:endParaRPr lang="es-CO" sz="2400" dirty="0" smtClean="0"/>
          </a:p>
          <a:p>
            <a:pPr marL="64008" indent="0" algn="ctr">
              <a:buNone/>
            </a:pPr>
            <a:r>
              <a:rPr lang="es-CO" sz="2400" dirty="0" smtClean="0"/>
              <a:t>Servicio nacional de </a:t>
            </a:r>
            <a:r>
              <a:rPr lang="es-CO" sz="2400" dirty="0" err="1" smtClean="0"/>
              <a:t>aprendisaje</a:t>
            </a:r>
            <a:r>
              <a:rPr lang="es-CO" sz="2400" dirty="0" smtClean="0"/>
              <a:t> SENA</a:t>
            </a:r>
          </a:p>
          <a:p>
            <a:pPr marL="64008" indent="0" algn="ctr">
              <a:buNone/>
            </a:pPr>
            <a:r>
              <a:rPr lang="es-CO" sz="2400" dirty="0" smtClean="0"/>
              <a:t>08/02/2021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9171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INDICE</a:t>
            </a:r>
          </a:p>
          <a:p>
            <a:pPr marL="64008" indent="0">
              <a:buNone/>
            </a:pPr>
            <a:r>
              <a:rPr lang="es-CO" dirty="0" smtClean="0"/>
              <a:t>*</a:t>
            </a:r>
            <a:r>
              <a:rPr lang="es-CO" dirty="0"/>
              <a:t>Características</a:t>
            </a:r>
          </a:p>
          <a:p>
            <a:pPr marL="64008" indent="0">
              <a:buNone/>
            </a:pPr>
            <a:r>
              <a:rPr lang="es-CO" dirty="0"/>
              <a:t>*En que ambiente se utiliza?</a:t>
            </a:r>
          </a:p>
          <a:p>
            <a:pPr marL="64008" indent="0">
              <a:buNone/>
            </a:pPr>
            <a:r>
              <a:rPr lang="es-CO" dirty="0"/>
              <a:t>*Ventajas y desventajas</a:t>
            </a:r>
          </a:p>
          <a:p>
            <a:pPr marL="64008" indent="0">
              <a:buNone/>
            </a:pPr>
            <a:r>
              <a:rPr lang="es-CO" dirty="0" smtClean="0"/>
              <a:t>*(</a:t>
            </a:r>
            <a:r>
              <a:rPr lang="es-CO" dirty="0"/>
              <a:t>Video, que cada herramienta hace  diapositivas)</a:t>
            </a:r>
          </a:p>
          <a:p>
            <a:pPr marL="64008" indent="0">
              <a:buNone/>
            </a:pPr>
            <a:endParaRPr lang="es-CO" dirty="0" smtClean="0"/>
          </a:p>
          <a:p>
            <a:pPr marL="64008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9900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CARACTERISTICAS TRELLO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es-CO" dirty="0" smtClean="0"/>
              <a:t>*</a:t>
            </a:r>
            <a:r>
              <a:rPr lang="es-CO" dirty="0"/>
              <a:t>se puede trabajar en equipo </a:t>
            </a:r>
            <a:r>
              <a:rPr lang="es-CO" dirty="0" err="1"/>
              <a:t>atraves</a:t>
            </a:r>
            <a:r>
              <a:rPr lang="es-CO" dirty="0"/>
              <a:t> de pizarras, en las cuales cada uno de los miembros puede colaborar en tiempo real</a:t>
            </a:r>
          </a:p>
          <a:p>
            <a:pPr marL="64008" indent="0">
              <a:buNone/>
            </a:pPr>
            <a:r>
              <a:rPr lang="es-CO" dirty="0"/>
              <a:t>* permite agregar listas, adjuntar archivos </a:t>
            </a:r>
          </a:p>
          <a:p>
            <a:pPr marL="64008" indent="0">
              <a:buNone/>
            </a:pPr>
            <a:r>
              <a:rPr lang="es-CO" dirty="0"/>
              <a:t>* etiquetar elementos</a:t>
            </a:r>
          </a:p>
          <a:p>
            <a:pPr marL="64008" indent="0">
              <a:buNone/>
            </a:pPr>
            <a:r>
              <a:rPr lang="es-CO" dirty="0"/>
              <a:t>*añadir comentarios</a:t>
            </a:r>
          </a:p>
          <a:p>
            <a:pPr marL="64008" indent="0">
              <a:buNone/>
            </a:pPr>
            <a:r>
              <a:rPr lang="es-CO" dirty="0"/>
              <a:t>*  </a:t>
            </a:r>
            <a:r>
              <a:rPr lang="es-CO" b="1" dirty="0" err="1"/>
              <a:t>Trello</a:t>
            </a:r>
            <a:r>
              <a:rPr lang="es-CO" dirty="0"/>
              <a:t> es un tablón virtual en el que se pueden colgar ideas, tareas, imágenes o enlaces   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0165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CARACTERISTICAS GITHUB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70024"/>
          </a:xfrm>
        </p:spPr>
        <p:txBody>
          <a:bodyPr/>
          <a:lstStyle/>
          <a:p>
            <a:r>
              <a:rPr lang="es-CO" dirty="0"/>
              <a:t>no necesita un servidor </a:t>
            </a:r>
            <a:r>
              <a:rPr lang="es-CO" dirty="0" smtClean="0"/>
              <a:t>central</a:t>
            </a:r>
          </a:p>
          <a:p>
            <a:r>
              <a:rPr lang="es-CO" dirty="0" smtClean="0"/>
              <a:t>Los programadores pueden enviarse información entre ellos mismos</a:t>
            </a:r>
          </a:p>
          <a:p>
            <a:r>
              <a:rPr lang="es-CO" dirty="0" smtClean="0"/>
              <a:t>Permite herramientas para el control de fallos en  el código de las aplicaciones </a:t>
            </a:r>
          </a:p>
          <a:p>
            <a:r>
              <a:rPr lang="es-CO" dirty="0" smtClean="0"/>
              <a:t>Eficiencias con grandes volúmenes de datos</a:t>
            </a:r>
          </a:p>
        </p:txBody>
      </p:sp>
    </p:spTree>
    <p:extLst>
      <p:ext uri="{BB962C8B-B14F-4D97-AF65-F5344CB8AC3E}">
        <p14:creationId xmlns:p14="http://schemas.microsoft.com/office/powerpoint/2010/main" val="392743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399032"/>
          </a:xfrm>
        </p:spPr>
        <p:txBody>
          <a:bodyPr>
            <a:normAutofit/>
          </a:bodyPr>
          <a:lstStyle/>
          <a:p>
            <a:r>
              <a:rPr lang="es-CO" sz="3200" dirty="0" smtClean="0"/>
              <a:t>En que ambiente se utiliza </a:t>
            </a:r>
            <a:r>
              <a:rPr lang="es-CO" sz="3200" dirty="0" err="1"/>
              <a:t>G</a:t>
            </a:r>
            <a:r>
              <a:rPr lang="es-CO" sz="3200" dirty="0" err="1" smtClean="0"/>
              <a:t>ithub</a:t>
            </a:r>
            <a:r>
              <a:rPr lang="es-CO" sz="3200" dirty="0" smtClean="0"/>
              <a:t> </a:t>
            </a:r>
            <a:r>
              <a:rPr lang="es-CO" sz="3200" dirty="0" smtClean="0"/>
              <a:t>&amp; </a:t>
            </a:r>
            <a:r>
              <a:rPr lang="es-CO" sz="3200" dirty="0" err="1"/>
              <a:t>T</a:t>
            </a:r>
            <a:r>
              <a:rPr lang="es-CO" sz="3200" dirty="0" err="1" smtClean="0"/>
              <a:t>rello</a:t>
            </a:r>
            <a:endParaRPr lang="es-CO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s-CO" dirty="0" smtClean="0"/>
              <a:t>     </a:t>
            </a:r>
            <a:r>
              <a:rPr lang="es-CO" dirty="0" err="1" smtClean="0"/>
              <a:t>Github</a:t>
            </a:r>
            <a:endParaRPr lang="es-CO" dirty="0" smtClean="0"/>
          </a:p>
          <a:p>
            <a:pPr marL="64008" indent="0">
              <a:buNone/>
            </a:pPr>
            <a:r>
              <a:rPr lang="es-CO" dirty="0" smtClean="0"/>
              <a:t>*Comunitario, empresarial y profesional </a:t>
            </a:r>
          </a:p>
          <a:p>
            <a:pPr marL="64008" indent="0">
              <a:buNone/>
            </a:pPr>
            <a:r>
              <a:rPr lang="es-CO" dirty="0" smtClean="0"/>
              <a:t>    </a:t>
            </a:r>
            <a:r>
              <a:rPr lang="es-CO" dirty="0" err="1"/>
              <a:t>T</a:t>
            </a:r>
            <a:r>
              <a:rPr lang="es-CO" dirty="0" err="1" smtClean="0"/>
              <a:t>rello</a:t>
            </a:r>
            <a:endParaRPr lang="es-CO" dirty="0"/>
          </a:p>
          <a:p>
            <a:pPr marL="64008" indent="0">
              <a:buNone/>
            </a:pPr>
            <a:r>
              <a:rPr lang="es-CO" dirty="0"/>
              <a:t>*ambiente colaborativo</a:t>
            </a:r>
          </a:p>
        </p:txBody>
      </p:sp>
    </p:spTree>
    <p:extLst>
      <p:ext uri="{BB962C8B-B14F-4D97-AF65-F5344CB8AC3E}">
        <p14:creationId xmlns:p14="http://schemas.microsoft.com/office/powerpoint/2010/main" val="299378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smtClean="0"/>
              <a:t>Ventajas y desventajas GITHUB</a:t>
            </a:r>
            <a:endParaRPr lang="es-CO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s-CO" sz="1600" dirty="0" smtClean="0"/>
              <a:t>     VENTAJAS</a:t>
            </a:r>
          </a:p>
          <a:p>
            <a:r>
              <a:rPr lang="es-CO" sz="1600" dirty="0" smtClean="0"/>
              <a:t>Seguimiento </a:t>
            </a:r>
            <a:r>
              <a:rPr lang="es-CO" sz="1600" dirty="0"/>
              <a:t>de errores.</a:t>
            </a:r>
          </a:p>
          <a:p>
            <a:r>
              <a:rPr lang="es-CO" sz="1600" dirty="0"/>
              <a:t>Búsqueda rápida.</a:t>
            </a:r>
          </a:p>
          <a:p>
            <a:r>
              <a:rPr lang="es-CO" sz="1600" dirty="0"/>
              <a:t>Cuenta con una potente comunidad de desarrolladores en todo el mundo.</a:t>
            </a:r>
          </a:p>
          <a:p>
            <a:r>
              <a:rPr lang="es-CO" sz="1600" dirty="0"/>
              <a:t>Permite descargar como archivo el código fuente.</a:t>
            </a:r>
          </a:p>
          <a:p>
            <a:r>
              <a:rPr lang="es-CO" sz="1600" dirty="0"/>
              <a:t>Posibilita la importación en </a:t>
            </a:r>
            <a:r>
              <a:rPr lang="es-CO" sz="1600" b="1" dirty="0" err="1"/>
              <a:t>Git</a:t>
            </a:r>
            <a:r>
              <a:rPr lang="es-CO" sz="1600" dirty="0"/>
              <a:t>, SVN o TFS.</a:t>
            </a:r>
          </a:p>
          <a:p>
            <a:pPr marL="64008" indent="0">
              <a:buNone/>
            </a:pPr>
            <a:r>
              <a:rPr lang="es-CO" dirty="0" smtClean="0"/>
              <a:t>    </a:t>
            </a:r>
            <a:r>
              <a:rPr lang="es-CO" sz="1600" dirty="0" smtClean="0"/>
              <a:t>DESVENTAJAS</a:t>
            </a:r>
          </a:p>
          <a:p>
            <a:pPr marL="64008" indent="0">
              <a:buNone/>
            </a:pPr>
            <a:r>
              <a:rPr lang="es-CO" sz="1600" dirty="0"/>
              <a:t>para un proyecto privado donde solo un grupo cerrado de personas puedan intervenir se debe elegir una opción de pago, por lo que la herramienta tiene limitaciones en su versión </a:t>
            </a:r>
            <a:r>
              <a:rPr lang="es-CO" sz="1600" dirty="0" smtClean="0"/>
              <a:t>gratuita</a:t>
            </a:r>
          </a:p>
          <a:p>
            <a:pPr marL="64008" indent="0">
              <a:buNone/>
            </a:pPr>
            <a:endParaRPr lang="es-CO" sz="1600" dirty="0" smtClean="0"/>
          </a:p>
        </p:txBody>
      </p:sp>
    </p:spTree>
    <p:extLst>
      <p:ext uri="{BB962C8B-B14F-4D97-AF65-F5344CB8AC3E}">
        <p14:creationId xmlns:p14="http://schemas.microsoft.com/office/powerpoint/2010/main" val="198203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600" dirty="0" smtClean="0"/>
              <a:t>Ventajas y desventajas de TRELLO</a:t>
            </a:r>
            <a:endParaRPr lang="es-CO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endParaRPr lang="es-CO" sz="1800" dirty="0" smtClean="0"/>
          </a:p>
          <a:p>
            <a:pPr marL="64008" indent="0">
              <a:buNone/>
            </a:pPr>
            <a:r>
              <a:rPr lang="es-CO" sz="1800" dirty="0" smtClean="0"/>
              <a:t> VENTAJAS</a:t>
            </a:r>
          </a:p>
          <a:p>
            <a:r>
              <a:rPr lang="es-CO" sz="1600" dirty="0"/>
              <a:t> </a:t>
            </a:r>
            <a:r>
              <a:rPr lang="es-CO" sz="1800" dirty="0"/>
              <a:t>Es muy veloz.</a:t>
            </a:r>
          </a:p>
          <a:p>
            <a:r>
              <a:rPr lang="es-CO" sz="1800" dirty="0"/>
              <a:t>Atajos de teclado. ...</a:t>
            </a:r>
          </a:p>
          <a:p>
            <a:r>
              <a:rPr lang="es-CO" sz="1800" dirty="0"/>
              <a:t>Actualizaciones constantes. ...</a:t>
            </a:r>
          </a:p>
          <a:p>
            <a:r>
              <a:rPr lang="es-CO" sz="1800" dirty="0"/>
              <a:t>Muchas integraciones con terceros. ...</a:t>
            </a:r>
          </a:p>
          <a:p>
            <a:r>
              <a:rPr lang="es-CO" sz="1800" dirty="0"/>
              <a:t>Se puede asignar una tarea a más de una persona.</a:t>
            </a:r>
          </a:p>
          <a:p>
            <a:pPr marL="64008" indent="0">
              <a:buNone/>
            </a:pPr>
            <a:endParaRPr lang="es-CO" sz="1800" dirty="0" smtClean="0"/>
          </a:p>
          <a:p>
            <a:pPr marL="64008" indent="0">
              <a:buNone/>
            </a:pPr>
            <a:r>
              <a:rPr lang="es-CO" sz="1800" dirty="0" smtClean="0"/>
              <a:t>DESVENTAJAS</a:t>
            </a:r>
          </a:p>
          <a:p>
            <a:r>
              <a:rPr lang="es-CO" sz="1800" dirty="0" smtClean="0"/>
              <a:t>En </a:t>
            </a:r>
            <a:r>
              <a:rPr lang="es-CO" sz="1800" dirty="0"/>
              <a:t>vista de que en </a:t>
            </a:r>
            <a:r>
              <a:rPr lang="es-CO" sz="1800" b="1" dirty="0" err="1"/>
              <a:t>Trello</a:t>
            </a:r>
            <a:r>
              <a:rPr lang="es-CO" sz="1800" dirty="0"/>
              <a:t> todo se encuentra organizado en tableros, al momento de llevar a cabo proyectos grandes puede llegar a ser tedioso el momento de crear nuevas tareas y/o asignaciones.</a:t>
            </a:r>
          </a:p>
          <a:p>
            <a:r>
              <a:rPr lang="es-CO" sz="1800" dirty="0"/>
              <a:t>No cuenta con etiquetas globales de proyecto, si no que en cada tablero se deben establecer las etiquetas.</a:t>
            </a:r>
          </a:p>
          <a:p>
            <a:pPr marL="64008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8643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VIDEO EXPLICATIVO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Viernes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2146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Alta costura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lta costur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</TotalTime>
  <Words>217</Words>
  <Application>Microsoft Office PowerPoint</Application>
  <PresentationFormat>Presentación en pantalla (4:3)</PresentationFormat>
  <Paragraphs>60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Brío</vt:lpstr>
      <vt:lpstr>         GITHUB &amp; TRELLO</vt:lpstr>
      <vt:lpstr>Presentación de PowerPoint</vt:lpstr>
      <vt:lpstr>Presentación de PowerPoint</vt:lpstr>
      <vt:lpstr>CARACTERISTICAS TRELLO</vt:lpstr>
      <vt:lpstr>CARACTERISTICAS GITHUB</vt:lpstr>
      <vt:lpstr>En que ambiente se utiliza Github &amp; Trello</vt:lpstr>
      <vt:lpstr>Ventajas y desventajas GITHUB</vt:lpstr>
      <vt:lpstr>Ventajas y desventajas de TRELLO</vt:lpstr>
      <vt:lpstr>VIDEO EXPLICATIVO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N &amp; TRELLO</dc:title>
  <dc:creator>USUARIOPC</dc:creator>
  <cp:lastModifiedBy>USUARIOPC</cp:lastModifiedBy>
  <cp:revision>6</cp:revision>
  <dcterms:created xsi:type="dcterms:W3CDTF">2021-02-08T20:18:58Z</dcterms:created>
  <dcterms:modified xsi:type="dcterms:W3CDTF">2021-02-09T00:48:40Z</dcterms:modified>
</cp:coreProperties>
</file>