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72"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C412-DE88-2948-40B3-700549DF09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71FDEF1-53D1-4C17-78F8-58D239A97F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746F531-F049-BDC9-15A8-080ACED83714}"/>
              </a:ext>
            </a:extLst>
          </p:cNvPr>
          <p:cNvSpPr>
            <a:spLocks noGrp="1"/>
          </p:cNvSpPr>
          <p:nvPr>
            <p:ph type="dt" sz="half" idx="10"/>
          </p:nvPr>
        </p:nvSpPr>
        <p:spPr/>
        <p:txBody>
          <a:bodyPr/>
          <a:lstStyle/>
          <a:p>
            <a:fld id="{1ADD3529-4C30-4640-B490-2C2D64CDF01C}" type="datetimeFigureOut">
              <a:rPr lang="en-GB" smtClean="0"/>
              <a:t>29/09/2022</a:t>
            </a:fld>
            <a:endParaRPr lang="en-GB"/>
          </a:p>
        </p:txBody>
      </p:sp>
      <p:sp>
        <p:nvSpPr>
          <p:cNvPr id="5" name="Footer Placeholder 4">
            <a:extLst>
              <a:ext uri="{FF2B5EF4-FFF2-40B4-BE49-F238E27FC236}">
                <a16:creationId xmlns:a16="http://schemas.microsoft.com/office/drawing/2014/main" id="{2CF414A8-22FC-3C96-A9BF-B0C65A4476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22CF98-1BD8-49B0-AF06-7BBF46581117}"/>
              </a:ext>
            </a:extLst>
          </p:cNvPr>
          <p:cNvSpPr>
            <a:spLocks noGrp="1"/>
          </p:cNvSpPr>
          <p:nvPr>
            <p:ph type="sldNum" sz="quarter" idx="12"/>
          </p:nvPr>
        </p:nvSpPr>
        <p:spPr/>
        <p:txBody>
          <a:bodyPr/>
          <a:lstStyle/>
          <a:p>
            <a:fld id="{2D6984F0-CC8D-4649-9924-54713F0B1615}" type="slidenum">
              <a:rPr lang="en-GB" smtClean="0"/>
              <a:t>‹#›</a:t>
            </a:fld>
            <a:endParaRPr lang="en-GB"/>
          </a:p>
        </p:txBody>
      </p:sp>
    </p:spTree>
    <p:extLst>
      <p:ext uri="{BB962C8B-B14F-4D97-AF65-F5344CB8AC3E}">
        <p14:creationId xmlns:p14="http://schemas.microsoft.com/office/powerpoint/2010/main" val="4253532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0064-894F-047A-A489-A6E2BF0DA10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E5AA1A-0D38-D458-452D-90C8CFD696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0A1A8F-FC81-83EA-F421-A9817717ABAD}"/>
              </a:ext>
            </a:extLst>
          </p:cNvPr>
          <p:cNvSpPr>
            <a:spLocks noGrp="1"/>
          </p:cNvSpPr>
          <p:nvPr>
            <p:ph type="dt" sz="half" idx="10"/>
          </p:nvPr>
        </p:nvSpPr>
        <p:spPr/>
        <p:txBody>
          <a:bodyPr/>
          <a:lstStyle/>
          <a:p>
            <a:fld id="{1ADD3529-4C30-4640-B490-2C2D64CDF01C}" type="datetimeFigureOut">
              <a:rPr lang="en-GB" smtClean="0"/>
              <a:t>29/09/2022</a:t>
            </a:fld>
            <a:endParaRPr lang="en-GB"/>
          </a:p>
        </p:txBody>
      </p:sp>
      <p:sp>
        <p:nvSpPr>
          <p:cNvPr id="5" name="Footer Placeholder 4">
            <a:extLst>
              <a:ext uri="{FF2B5EF4-FFF2-40B4-BE49-F238E27FC236}">
                <a16:creationId xmlns:a16="http://schemas.microsoft.com/office/drawing/2014/main" id="{9B8FA851-DB52-C400-08A3-8D0BE08222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E619DE-E286-0DAB-0EE7-3CDE018BC667}"/>
              </a:ext>
            </a:extLst>
          </p:cNvPr>
          <p:cNvSpPr>
            <a:spLocks noGrp="1"/>
          </p:cNvSpPr>
          <p:nvPr>
            <p:ph type="sldNum" sz="quarter" idx="12"/>
          </p:nvPr>
        </p:nvSpPr>
        <p:spPr/>
        <p:txBody>
          <a:bodyPr/>
          <a:lstStyle/>
          <a:p>
            <a:fld id="{2D6984F0-CC8D-4649-9924-54713F0B1615}" type="slidenum">
              <a:rPr lang="en-GB" smtClean="0"/>
              <a:t>‹#›</a:t>
            </a:fld>
            <a:endParaRPr lang="en-GB"/>
          </a:p>
        </p:txBody>
      </p:sp>
    </p:spTree>
    <p:extLst>
      <p:ext uri="{BB962C8B-B14F-4D97-AF65-F5344CB8AC3E}">
        <p14:creationId xmlns:p14="http://schemas.microsoft.com/office/powerpoint/2010/main" val="902815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5E599D-5307-2FD9-3B57-5DB6597B16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FE4D4BD-CB83-A0D4-5ACA-3BD79DFC56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A6A11D-0BD1-3E9D-7E05-F9EE964B1039}"/>
              </a:ext>
            </a:extLst>
          </p:cNvPr>
          <p:cNvSpPr>
            <a:spLocks noGrp="1"/>
          </p:cNvSpPr>
          <p:nvPr>
            <p:ph type="dt" sz="half" idx="10"/>
          </p:nvPr>
        </p:nvSpPr>
        <p:spPr/>
        <p:txBody>
          <a:bodyPr/>
          <a:lstStyle/>
          <a:p>
            <a:fld id="{1ADD3529-4C30-4640-B490-2C2D64CDF01C}" type="datetimeFigureOut">
              <a:rPr lang="en-GB" smtClean="0"/>
              <a:t>29/09/2022</a:t>
            </a:fld>
            <a:endParaRPr lang="en-GB"/>
          </a:p>
        </p:txBody>
      </p:sp>
      <p:sp>
        <p:nvSpPr>
          <p:cNvPr id="5" name="Footer Placeholder 4">
            <a:extLst>
              <a:ext uri="{FF2B5EF4-FFF2-40B4-BE49-F238E27FC236}">
                <a16:creationId xmlns:a16="http://schemas.microsoft.com/office/drawing/2014/main" id="{47ED7076-C731-C441-D7C5-237C076543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6804CD-8C8F-BFEC-6E5D-2404C839B08D}"/>
              </a:ext>
            </a:extLst>
          </p:cNvPr>
          <p:cNvSpPr>
            <a:spLocks noGrp="1"/>
          </p:cNvSpPr>
          <p:nvPr>
            <p:ph type="sldNum" sz="quarter" idx="12"/>
          </p:nvPr>
        </p:nvSpPr>
        <p:spPr/>
        <p:txBody>
          <a:bodyPr/>
          <a:lstStyle/>
          <a:p>
            <a:fld id="{2D6984F0-CC8D-4649-9924-54713F0B1615}" type="slidenum">
              <a:rPr lang="en-GB" smtClean="0"/>
              <a:t>‹#›</a:t>
            </a:fld>
            <a:endParaRPr lang="en-GB"/>
          </a:p>
        </p:txBody>
      </p:sp>
    </p:spTree>
    <p:extLst>
      <p:ext uri="{BB962C8B-B14F-4D97-AF65-F5344CB8AC3E}">
        <p14:creationId xmlns:p14="http://schemas.microsoft.com/office/powerpoint/2010/main" val="1629163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3732-EF93-55FE-5CE9-567BB70A8FE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FEBB441-16D1-1624-016C-2B23CD3698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B05658-5ECF-C4D6-D24A-8B44FE291837}"/>
              </a:ext>
            </a:extLst>
          </p:cNvPr>
          <p:cNvSpPr>
            <a:spLocks noGrp="1"/>
          </p:cNvSpPr>
          <p:nvPr>
            <p:ph type="dt" sz="half" idx="10"/>
          </p:nvPr>
        </p:nvSpPr>
        <p:spPr/>
        <p:txBody>
          <a:bodyPr/>
          <a:lstStyle/>
          <a:p>
            <a:fld id="{1ADD3529-4C30-4640-B490-2C2D64CDF01C}" type="datetimeFigureOut">
              <a:rPr lang="en-GB" smtClean="0"/>
              <a:t>29/09/2022</a:t>
            </a:fld>
            <a:endParaRPr lang="en-GB"/>
          </a:p>
        </p:txBody>
      </p:sp>
      <p:sp>
        <p:nvSpPr>
          <p:cNvPr id="5" name="Footer Placeholder 4">
            <a:extLst>
              <a:ext uri="{FF2B5EF4-FFF2-40B4-BE49-F238E27FC236}">
                <a16:creationId xmlns:a16="http://schemas.microsoft.com/office/drawing/2014/main" id="{CFC14FFB-B4E7-42E4-C2F8-0C9694FE19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D296E-9903-CB1E-4AED-A2E8F8498D4A}"/>
              </a:ext>
            </a:extLst>
          </p:cNvPr>
          <p:cNvSpPr>
            <a:spLocks noGrp="1"/>
          </p:cNvSpPr>
          <p:nvPr>
            <p:ph type="sldNum" sz="quarter" idx="12"/>
          </p:nvPr>
        </p:nvSpPr>
        <p:spPr/>
        <p:txBody>
          <a:bodyPr/>
          <a:lstStyle/>
          <a:p>
            <a:fld id="{2D6984F0-CC8D-4649-9924-54713F0B1615}" type="slidenum">
              <a:rPr lang="en-GB" smtClean="0"/>
              <a:t>‹#›</a:t>
            </a:fld>
            <a:endParaRPr lang="en-GB"/>
          </a:p>
        </p:txBody>
      </p:sp>
    </p:spTree>
    <p:extLst>
      <p:ext uri="{BB962C8B-B14F-4D97-AF65-F5344CB8AC3E}">
        <p14:creationId xmlns:p14="http://schemas.microsoft.com/office/powerpoint/2010/main" val="959571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A8FC-79F8-EAD1-D6EE-AF9B750B85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E9A62E5-C74E-22F6-F6C2-8421D9B948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385B7C-5C6E-1077-805E-91A4F26FFDB9}"/>
              </a:ext>
            </a:extLst>
          </p:cNvPr>
          <p:cNvSpPr>
            <a:spLocks noGrp="1"/>
          </p:cNvSpPr>
          <p:nvPr>
            <p:ph type="dt" sz="half" idx="10"/>
          </p:nvPr>
        </p:nvSpPr>
        <p:spPr/>
        <p:txBody>
          <a:bodyPr/>
          <a:lstStyle/>
          <a:p>
            <a:fld id="{1ADD3529-4C30-4640-B490-2C2D64CDF01C}" type="datetimeFigureOut">
              <a:rPr lang="en-GB" smtClean="0"/>
              <a:t>29/09/2022</a:t>
            </a:fld>
            <a:endParaRPr lang="en-GB"/>
          </a:p>
        </p:txBody>
      </p:sp>
      <p:sp>
        <p:nvSpPr>
          <p:cNvPr id="5" name="Footer Placeholder 4">
            <a:extLst>
              <a:ext uri="{FF2B5EF4-FFF2-40B4-BE49-F238E27FC236}">
                <a16:creationId xmlns:a16="http://schemas.microsoft.com/office/drawing/2014/main" id="{95D73A51-09A1-165C-7C4A-4C536FA27D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9E7BB3-85D5-D6ED-E482-B72C0303F226}"/>
              </a:ext>
            </a:extLst>
          </p:cNvPr>
          <p:cNvSpPr>
            <a:spLocks noGrp="1"/>
          </p:cNvSpPr>
          <p:nvPr>
            <p:ph type="sldNum" sz="quarter" idx="12"/>
          </p:nvPr>
        </p:nvSpPr>
        <p:spPr/>
        <p:txBody>
          <a:bodyPr/>
          <a:lstStyle/>
          <a:p>
            <a:fld id="{2D6984F0-CC8D-4649-9924-54713F0B1615}" type="slidenum">
              <a:rPr lang="en-GB" smtClean="0"/>
              <a:t>‹#›</a:t>
            </a:fld>
            <a:endParaRPr lang="en-GB"/>
          </a:p>
        </p:txBody>
      </p:sp>
    </p:spTree>
    <p:extLst>
      <p:ext uri="{BB962C8B-B14F-4D97-AF65-F5344CB8AC3E}">
        <p14:creationId xmlns:p14="http://schemas.microsoft.com/office/powerpoint/2010/main" val="564819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D5EDE-C592-C72B-906C-06CFBCD4116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E561794-24C5-99F9-AEFE-243B82D0C6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2CCBCC0-6C20-2E1D-5DCC-56CAC5561E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7623FCD-8076-BD27-E526-7998B69AE9F6}"/>
              </a:ext>
            </a:extLst>
          </p:cNvPr>
          <p:cNvSpPr>
            <a:spLocks noGrp="1"/>
          </p:cNvSpPr>
          <p:nvPr>
            <p:ph type="dt" sz="half" idx="10"/>
          </p:nvPr>
        </p:nvSpPr>
        <p:spPr/>
        <p:txBody>
          <a:bodyPr/>
          <a:lstStyle/>
          <a:p>
            <a:fld id="{1ADD3529-4C30-4640-B490-2C2D64CDF01C}" type="datetimeFigureOut">
              <a:rPr lang="en-GB" smtClean="0"/>
              <a:t>29/09/2022</a:t>
            </a:fld>
            <a:endParaRPr lang="en-GB"/>
          </a:p>
        </p:txBody>
      </p:sp>
      <p:sp>
        <p:nvSpPr>
          <p:cNvPr id="6" name="Footer Placeholder 5">
            <a:extLst>
              <a:ext uri="{FF2B5EF4-FFF2-40B4-BE49-F238E27FC236}">
                <a16:creationId xmlns:a16="http://schemas.microsoft.com/office/drawing/2014/main" id="{1B8CBD81-6CF6-EC25-73EA-59725A17F4B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1692F3-7B5A-959A-3072-C6B39C015712}"/>
              </a:ext>
            </a:extLst>
          </p:cNvPr>
          <p:cNvSpPr>
            <a:spLocks noGrp="1"/>
          </p:cNvSpPr>
          <p:nvPr>
            <p:ph type="sldNum" sz="quarter" idx="12"/>
          </p:nvPr>
        </p:nvSpPr>
        <p:spPr/>
        <p:txBody>
          <a:bodyPr/>
          <a:lstStyle/>
          <a:p>
            <a:fld id="{2D6984F0-CC8D-4649-9924-54713F0B1615}" type="slidenum">
              <a:rPr lang="en-GB" smtClean="0"/>
              <a:t>‹#›</a:t>
            </a:fld>
            <a:endParaRPr lang="en-GB"/>
          </a:p>
        </p:txBody>
      </p:sp>
    </p:spTree>
    <p:extLst>
      <p:ext uri="{BB962C8B-B14F-4D97-AF65-F5344CB8AC3E}">
        <p14:creationId xmlns:p14="http://schemas.microsoft.com/office/powerpoint/2010/main" val="883818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B747-755E-A2B6-D3AA-D98C9D11954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6906EA-FC97-CF18-3A14-46A825DD9C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6C583C-918C-C788-5C30-6E2F56CCE2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74C632B-B74C-1EBC-3F00-B6334F9DC2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B24AFC-E2DD-1A74-5E68-07EF8DDD83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8B66137-05A6-BC9A-AC2D-DC6F815D8FA5}"/>
              </a:ext>
            </a:extLst>
          </p:cNvPr>
          <p:cNvSpPr>
            <a:spLocks noGrp="1"/>
          </p:cNvSpPr>
          <p:nvPr>
            <p:ph type="dt" sz="half" idx="10"/>
          </p:nvPr>
        </p:nvSpPr>
        <p:spPr/>
        <p:txBody>
          <a:bodyPr/>
          <a:lstStyle/>
          <a:p>
            <a:fld id="{1ADD3529-4C30-4640-B490-2C2D64CDF01C}" type="datetimeFigureOut">
              <a:rPr lang="en-GB" smtClean="0"/>
              <a:t>29/09/2022</a:t>
            </a:fld>
            <a:endParaRPr lang="en-GB"/>
          </a:p>
        </p:txBody>
      </p:sp>
      <p:sp>
        <p:nvSpPr>
          <p:cNvPr id="8" name="Footer Placeholder 7">
            <a:extLst>
              <a:ext uri="{FF2B5EF4-FFF2-40B4-BE49-F238E27FC236}">
                <a16:creationId xmlns:a16="http://schemas.microsoft.com/office/drawing/2014/main" id="{0EB13462-7632-DDCD-11B8-DF4796B7D4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60C71D0-637E-301D-B670-BD3890F30CE2}"/>
              </a:ext>
            </a:extLst>
          </p:cNvPr>
          <p:cNvSpPr>
            <a:spLocks noGrp="1"/>
          </p:cNvSpPr>
          <p:nvPr>
            <p:ph type="sldNum" sz="quarter" idx="12"/>
          </p:nvPr>
        </p:nvSpPr>
        <p:spPr/>
        <p:txBody>
          <a:bodyPr/>
          <a:lstStyle/>
          <a:p>
            <a:fld id="{2D6984F0-CC8D-4649-9924-54713F0B1615}" type="slidenum">
              <a:rPr lang="en-GB" smtClean="0"/>
              <a:t>‹#›</a:t>
            </a:fld>
            <a:endParaRPr lang="en-GB"/>
          </a:p>
        </p:txBody>
      </p:sp>
    </p:spTree>
    <p:extLst>
      <p:ext uri="{BB962C8B-B14F-4D97-AF65-F5344CB8AC3E}">
        <p14:creationId xmlns:p14="http://schemas.microsoft.com/office/powerpoint/2010/main" val="3153109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FD87D-6AF0-73FE-1E58-C44860377AC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56E4305-D336-84C0-C343-381124DCBF95}"/>
              </a:ext>
            </a:extLst>
          </p:cNvPr>
          <p:cNvSpPr>
            <a:spLocks noGrp="1"/>
          </p:cNvSpPr>
          <p:nvPr>
            <p:ph type="dt" sz="half" idx="10"/>
          </p:nvPr>
        </p:nvSpPr>
        <p:spPr/>
        <p:txBody>
          <a:bodyPr/>
          <a:lstStyle/>
          <a:p>
            <a:fld id="{1ADD3529-4C30-4640-B490-2C2D64CDF01C}" type="datetimeFigureOut">
              <a:rPr lang="en-GB" smtClean="0"/>
              <a:t>29/09/2022</a:t>
            </a:fld>
            <a:endParaRPr lang="en-GB"/>
          </a:p>
        </p:txBody>
      </p:sp>
      <p:sp>
        <p:nvSpPr>
          <p:cNvPr id="4" name="Footer Placeholder 3">
            <a:extLst>
              <a:ext uri="{FF2B5EF4-FFF2-40B4-BE49-F238E27FC236}">
                <a16:creationId xmlns:a16="http://schemas.microsoft.com/office/drawing/2014/main" id="{7080B735-C7F7-A308-46CA-8FE00ED0327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1EF1075-57E5-E9CB-AEED-4E060509DE1B}"/>
              </a:ext>
            </a:extLst>
          </p:cNvPr>
          <p:cNvSpPr>
            <a:spLocks noGrp="1"/>
          </p:cNvSpPr>
          <p:nvPr>
            <p:ph type="sldNum" sz="quarter" idx="12"/>
          </p:nvPr>
        </p:nvSpPr>
        <p:spPr/>
        <p:txBody>
          <a:bodyPr/>
          <a:lstStyle/>
          <a:p>
            <a:fld id="{2D6984F0-CC8D-4649-9924-54713F0B1615}" type="slidenum">
              <a:rPr lang="en-GB" smtClean="0"/>
              <a:t>‹#›</a:t>
            </a:fld>
            <a:endParaRPr lang="en-GB"/>
          </a:p>
        </p:txBody>
      </p:sp>
    </p:spTree>
    <p:extLst>
      <p:ext uri="{BB962C8B-B14F-4D97-AF65-F5344CB8AC3E}">
        <p14:creationId xmlns:p14="http://schemas.microsoft.com/office/powerpoint/2010/main" val="2124694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9CB33C-523F-DD84-4448-47D7C73EDDDF}"/>
              </a:ext>
            </a:extLst>
          </p:cNvPr>
          <p:cNvSpPr>
            <a:spLocks noGrp="1"/>
          </p:cNvSpPr>
          <p:nvPr>
            <p:ph type="dt" sz="half" idx="10"/>
          </p:nvPr>
        </p:nvSpPr>
        <p:spPr/>
        <p:txBody>
          <a:bodyPr/>
          <a:lstStyle/>
          <a:p>
            <a:fld id="{1ADD3529-4C30-4640-B490-2C2D64CDF01C}" type="datetimeFigureOut">
              <a:rPr lang="en-GB" smtClean="0"/>
              <a:t>29/09/2022</a:t>
            </a:fld>
            <a:endParaRPr lang="en-GB"/>
          </a:p>
        </p:txBody>
      </p:sp>
      <p:sp>
        <p:nvSpPr>
          <p:cNvPr id="3" name="Footer Placeholder 2">
            <a:extLst>
              <a:ext uri="{FF2B5EF4-FFF2-40B4-BE49-F238E27FC236}">
                <a16:creationId xmlns:a16="http://schemas.microsoft.com/office/drawing/2014/main" id="{626DCE52-B8E0-4E01-3281-EF1EC499C69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A59981C-38BC-22F4-B68F-A8E68B323713}"/>
              </a:ext>
            </a:extLst>
          </p:cNvPr>
          <p:cNvSpPr>
            <a:spLocks noGrp="1"/>
          </p:cNvSpPr>
          <p:nvPr>
            <p:ph type="sldNum" sz="quarter" idx="12"/>
          </p:nvPr>
        </p:nvSpPr>
        <p:spPr/>
        <p:txBody>
          <a:bodyPr/>
          <a:lstStyle/>
          <a:p>
            <a:fld id="{2D6984F0-CC8D-4649-9924-54713F0B1615}" type="slidenum">
              <a:rPr lang="en-GB" smtClean="0"/>
              <a:t>‹#›</a:t>
            </a:fld>
            <a:endParaRPr lang="en-GB"/>
          </a:p>
        </p:txBody>
      </p:sp>
    </p:spTree>
    <p:extLst>
      <p:ext uri="{BB962C8B-B14F-4D97-AF65-F5344CB8AC3E}">
        <p14:creationId xmlns:p14="http://schemas.microsoft.com/office/powerpoint/2010/main" val="1471489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3574-87ED-B398-E3CF-EAEDB19127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2009552-AEB2-E1FF-D084-0A2D36CB1E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0D0ABE8-549C-A3B8-A0FB-11CE476E3F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54A3EF-6688-3557-3A14-15F47F02AAEB}"/>
              </a:ext>
            </a:extLst>
          </p:cNvPr>
          <p:cNvSpPr>
            <a:spLocks noGrp="1"/>
          </p:cNvSpPr>
          <p:nvPr>
            <p:ph type="dt" sz="half" idx="10"/>
          </p:nvPr>
        </p:nvSpPr>
        <p:spPr/>
        <p:txBody>
          <a:bodyPr/>
          <a:lstStyle/>
          <a:p>
            <a:fld id="{1ADD3529-4C30-4640-B490-2C2D64CDF01C}" type="datetimeFigureOut">
              <a:rPr lang="en-GB" smtClean="0"/>
              <a:t>29/09/2022</a:t>
            </a:fld>
            <a:endParaRPr lang="en-GB"/>
          </a:p>
        </p:txBody>
      </p:sp>
      <p:sp>
        <p:nvSpPr>
          <p:cNvPr id="6" name="Footer Placeholder 5">
            <a:extLst>
              <a:ext uri="{FF2B5EF4-FFF2-40B4-BE49-F238E27FC236}">
                <a16:creationId xmlns:a16="http://schemas.microsoft.com/office/drawing/2014/main" id="{3DC4C973-092F-DBE0-3877-84EF5118EE5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157D9A2-7D6C-4698-83AD-AF8799ACD976}"/>
              </a:ext>
            </a:extLst>
          </p:cNvPr>
          <p:cNvSpPr>
            <a:spLocks noGrp="1"/>
          </p:cNvSpPr>
          <p:nvPr>
            <p:ph type="sldNum" sz="quarter" idx="12"/>
          </p:nvPr>
        </p:nvSpPr>
        <p:spPr/>
        <p:txBody>
          <a:bodyPr/>
          <a:lstStyle/>
          <a:p>
            <a:fld id="{2D6984F0-CC8D-4649-9924-54713F0B1615}" type="slidenum">
              <a:rPr lang="en-GB" smtClean="0"/>
              <a:t>‹#›</a:t>
            </a:fld>
            <a:endParaRPr lang="en-GB"/>
          </a:p>
        </p:txBody>
      </p:sp>
    </p:spTree>
    <p:extLst>
      <p:ext uri="{BB962C8B-B14F-4D97-AF65-F5344CB8AC3E}">
        <p14:creationId xmlns:p14="http://schemas.microsoft.com/office/powerpoint/2010/main" val="555566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DB0F-259D-52BD-429C-116A231571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038E2E0-94CE-0B22-FC1A-585C34215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85F9DCF-AC8D-B343-F229-ECD4A5D3D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72365F-8F8C-8A29-A393-8D9DB6B6EA67}"/>
              </a:ext>
            </a:extLst>
          </p:cNvPr>
          <p:cNvSpPr>
            <a:spLocks noGrp="1"/>
          </p:cNvSpPr>
          <p:nvPr>
            <p:ph type="dt" sz="half" idx="10"/>
          </p:nvPr>
        </p:nvSpPr>
        <p:spPr/>
        <p:txBody>
          <a:bodyPr/>
          <a:lstStyle/>
          <a:p>
            <a:fld id="{1ADD3529-4C30-4640-B490-2C2D64CDF01C}" type="datetimeFigureOut">
              <a:rPr lang="en-GB" smtClean="0"/>
              <a:t>29/09/2022</a:t>
            </a:fld>
            <a:endParaRPr lang="en-GB"/>
          </a:p>
        </p:txBody>
      </p:sp>
      <p:sp>
        <p:nvSpPr>
          <p:cNvPr id="6" name="Footer Placeholder 5">
            <a:extLst>
              <a:ext uri="{FF2B5EF4-FFF2-40B4-BE49-F238E27FC236}">
                <a16:creationId xmlns:a16="http://schemas.microsoft.com/office/drawing/2014/main" id="{FD4F7432-E682-AB1D-78F0-89D8871BD56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C3AC49-249F-B9E7-D33F-8CD4773C7EA8}"/>
              </a:ext>
            </a:extLst>
          </p:cNvPr>
          <p:cNvSpPr>
            <a:spLocks noGrp="1"/>
          </p:cNvSpPr>
          <p:nvPr>
            <p:ph type="sldNum" sz="quarter" idx="12"/>
          </p:nvPr>
        </p:nvSpPr>
        <p:spPr/>
        <p:txBody>
          <a:bodyPr/>
          <a:lstStyle/>
          <a:p>
            <a:fld id="{2D6984F0-CC8D-4649-9924-54713F0B1615}" type="slidenum">
              <a:rPr lang="en-GB" smtClean="0"/>
              <a:t>‹#›</a:t>
            </a:fld>
            <a:endParaRPr lang="en-GB"/>
          </a:p>
        </p:txBody>
      </p:sp>
    </p:spTree>
    <p:extLst>
      <p:ext uri="{BB962C8B-B14F-4D97-AF65-F5344CB8AC3E}">
        <p14:creationId xmlns:p14="http://schemas.microsoft.com/office/powerpoint/2010/main" val="3016264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550895-AF78-9C59-24B4-03C090E0AA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AA814B-CD73-95A4-8C0A-1EFB48084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4F4732A-30E2-B5A7-626F-27FE42AAAA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D3529-4C30-4640-B490-2C2D64CDF01C}" type="datetimeFigureOut">
              <a:rPr lang="en-GB" smtClean="0"/>
              <a:t>29/09/2022</a:t>
            </a:fld>
            <a:endParaRPr lang="en-GB"/>
          </a:p>
        </p:txBody>
      </p:sp>
      <p:sp>
        <p:nvSpPr>
          <p:cNvPr id="5" name="Footer Placeholder 4">
            <a:extLst>
              <a:ext uri="{FF2B5EF4-FFF2-40B4-BE49-F238E27FC236}">
                <a16:creationId xmlns:a16="http://schemas.microsoft.com/office/drawing/2014/main" id="{9329995F-7906-9CEB-8919-8B1FB4B3E4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F546498-8006-E487-5DE5-C8398B3661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6984F0-CC8D-4649-9924-54713F0B1615}" type="slidenum">
              <a:rPr lang="en-GB" smtClean="0"/>
              <a:t>‹#›</a:t>
            </a:fld>
            <a:endParaRPr lang="en-GB"/>
          </a:p>
        </p:txBody>
      </p:sp>
    </p:spTree>
    <p:extLst>
      <p:ext uri="{BB962C8B-B14F-4D97-AF65-F5344CB8AC3E}">
        <p14:creationId xmlns:p14="http://schemas.microsoft.com/office/powerpoint/2010/main" val="656493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848B-988E-29CE-CCF9-42A01CE92001}"/>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9FAF2266-5C56-3492-EA59-EEB8D00F7E5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87654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A0769D-9DDC-BA9D-6BB7-139AA7F21BC6}"/>
              </a:ext>
            </a:extLst>
          </p:cNvPr>
          <p:cNvPicPr>
            <a:picLocks noChangeAspect="1"/>
          </p:cNvPicPr>
          <p:nvPr/>
        </p:nvPicPr>
        <p:blipFill>
          <a:blip r:embed="rId2"/>
          <a:stretch>
            <a:fillRect/>
          </a:stretch>
        </p:blipFill>
        <p:spPr>
          <a:xfrm>
            <a:off x="5620009" y="1809749"/>
            <a:ext cx="7678640" cy="4943475"/>
          </a:xfrm>
          <a:prstGeom prst="rect">
            <a:avLst/>
          </a:prstGeom>
        </p:spPr>
      </p:pic>
      <p:pic>
        <p:nvPicPr>
          <p:cNvPr id="3" name="Picture 2">
            <a:extLst>
              <a:ext uri="{FF2B5EF4-FFF2-40B4-BE49-F238E27FC236}">
                <a16:creationId xmlns:a16="http://schemas.microsoft.com/office/drawing/2014/main" id="{BA7A0CFE-A1DC-43F3-E001-5685A6630FA6}"/>
              </a:ext>
            </a:extLst>
          </p:cNvPr>
          <p:cNvPicPr>
            <a:picLocks noChangeAspect="1"/>
          </p:cNvPicPr>
          <p:nvPr/>
        </p:nvPicPr>
        <p:blipFill>
          <a:blip r:embed="rId3"/>
          <a:stretch>
            <a:fillRect/>
          </a:stretch>
        </p:blipFill>
        <p:spPr>
          <a:xfrm>
            <a:off x="724989" y="650406"/>
            <a:ext cx="6958613" cy="3344450"/>
          </a:xfrm>
          <a:prstGeom prst="rect">
            <a:avLst/>
          </a:prstGeom>
        </p:spPr>
      </p:pic>
      <p:cxnSp>
        <p:nvCxnSpPr>
          <p:cNvPr id="7" name="Straight Arrow Connector 6">
            <a:extLst>
              <a:ext uri="{FF2B5EF4-FFF2-40B4-BE49-F238E27FC236}">
                <a16:creationId xmlns:a16="http://schemas.microsoft.com/office/drawing/2014/main" id="{15C788F5-AB37-D225-7F57-72E8AA61AF7F}"/>
              </a:ext>
            </a:extLst>
          </p:cNvPr>
          <p:cNvCxnSpPr>
            <a:cxnSpLocks/>
          </p:cNvCxnSpPr>
          <p:nvPr/>
        </p:nvCxnSpPr>
        <p:spPr>
          <a:xfrm flipH="1" flipV="1">
            <a:off x="1099458" y="3864429"/>
            <a:ext cx="411751" cy="751114"/>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
        <p:nvSpPr>
          <p:cNvPr id="8" name="Left Brace 7">
            <a:extLst>
              <a:ext uri="{FF2B5EF4-FFF2-40B4-BE49-F238E27FC236}">
                <a16:creationId xmlns:a16="http://schemas.microsoft.com/office/drawing/2014/main" id="{3BF13F78-D5B5-BCB7-1D72-59DDB64B30BB}"/>
              </a:ext>
            </a:extLst>
          </p:cNvPr>
          <p:cNvSpPr/>
          <p:nvPr/>
        </p:nvSpPr>
        <p:spPr>
          <a:xfrm>
            <a:off x="742408" y="2322631"/>
            <a:ext cx="145868" cy="1541798"/>
          </a:xfrm>
          <a:prstGeom prst="leftBrace">
            <a:avLst/>
          </a:prstGeom>
          <a:ln w="3810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GB"/>
          </a:p>
        </p:txBody>
      </p:sp>
      <p:sp>
        <p:nvSpPr>
          <p:cNvPr id="9" name="TextBox 8">
            <a:extLst>
              <a:ext uri="{FF2B5EF4-FFF2-40B4-BE49-F238E27FC236}">
                <a16:creationId xmlns:a16="http://schemas.microsoft.com/office/drawing/2014/main" id="{0E85A323-9E3B-C704-BFD2-40F0278908B3}"/>
              </a:ext>
            </a:extLst>
          </p:cNvPr>
          <p:cNvSpPr txBox="1"/>
          <p:nvPr/>
        </p:nvSpPr>
        <p:spPr>
          <a:xfrm>
            <a:off x="152162" y="243840"/>
            <a:ext cx="3603807" cy="307777"/>
          </a:xfrm>
          <a:prstGeom prst="rect">
            <a:avLst/>
          </a:prstGeom>
          <a:noFill/>
        </p:spPr>
        <p:txBody>
          <a:bodyPr wrap="none" rtlCol="0">
            <a:spAutoFit/>
          </a:bodyPr>
          <a:lstStyle/>
          <a:p>
            <a:r>
              <a:rPr lang="en-GB" sz="1400" dirty="0">
                <a:latin typeface="Arial" panose="020B0604020202020204" pitchFamily="34" charset="0"/>
                <a:cs typeface="Arial" panose="020B0604020202020204" pitchFamily="34" charset="0"/>
              </a:rPr>
              <a:t>1. Make a copy of last week’s scraped data</a:t>
            </a:r>
          </a:p>
        </p:txBody>
      </p:sp>
      <p:sp>
        <p:nvSpPr>
          <p:cNvPr id="10" name="Freeform: Shape 9">
            <a:extLst>
              <a:ext uri="{FF2B5EF4-FFF2-40B4-BE49-F238E27FC236}">
                <a16:creationId xmlns:a16="http://schemas.microsoft.com/office/drawing/2014/main" id="{8D5662DC-87C2-54DF-C602-E50076810717}"/>
              </a:ext>
            </a:extLst>
          </p:cNvPr>
          <p:cNvSpPr/>
          <p:nvPr/>
        </p:nvSpPr>
        <p:spPr>
          <a:xfrm>
            <a:off x="266027" y="539931"/>
            <a:ext cx="421950" cy="2534195"/>
          </a:xfrm>
          <a:custGeom>
            <a:avLst/>
            <a:gdLst>
              <a:gd name="connsiteX0" fmla="*/ 247779 w 421950"/>
              <a:gd name="connsiteY0" fmla="*/ 0 h 2534195"/>
              <a:gd name="connsiteX1" fmla="*/ 3939 w 421950"/>
              <a:gd name="connsiteY1" fmla="*/ 1506583 h 2534195"/>
              <a:gd name="connsiteX2" fmla="*/ 421950 w 421950"/>
              <a:gd name="connsiteY2" fmla="*/ 2534195 h 2534195"/>
            </a:gdLst>
            <a:ahLst/>
            <a:cxnLst>
              <a:cxn ang="0">
                <a:pos x="connsiteX0" y="connsiteY0"/>
              </a:cxn>
              <a:cxn ang="0">
                <a:pos x="connsiteX1" y="connsiteY1"/>
              </a:cxn>
              <a:cxn ang="0">
                <a:pos x="connsiteX2" y="connsiteY2"/>
              </a:cxn>
            </a:cxnLst>
            <a:rect l="l" t="t" r="r" b="b"/>
            <a:pathLst>
              <a:path w="421950" h="2534195">
                <a:moveTo>
                  <a:pt x="247779" y="0"/>
                </a:moveTo>
                <a:cubicBezTo>
                  <a:pt x="111345" y="542108"/>
                  <a:pt x="-25089" y="1084217"/>
                  <a:pt x="3939" y="1506583"/>
                </a:cubicBezTo>
                <a:cubicBezTo>
                  <a:pt x="32967" y="1928949"/>
                  <a:pt x="227458" y="2231572"/>
                  <a:pt x="421950" y="2534195"/>
                </a:cubicBezTo>
              </a:path>
            </a:pathLst>
          </a:custGeom>
          <a:ln w="28575">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1" name="TextBox 10">
            <a:extLst>
              <a:ext uri="{FF2B5EF4-FFF2-40B4-BE49-F238E27FC236}">
                <a16:creationId xmlns:a16="http://schemas.microsoft.com/office/drawing/2014/main" id="{21A572BE-662C-E8B2-9BF3-A9F1AF1B0909}"/>
              </a:ext>
            </a:extLst>
          </p:cNvPr>
          <p:cNvSpPr txBox="1"/>
          <p:nvPr/>
        </p:nvSpPr>
        <p:spPr>
          <a:xfrm>
            <a:off x="496597" y="4615543"/>
            <a:ext cx="4162489" cy="954107"/>
          </a:xfrm>
          <a:prstGeom prst="rect">
            <a:avLst/>
          </a:prstGeom>
          <a:noFill/>
        </p:spPr>
        <p:txBody>
          <a:bodyPr wrap="square" rtlCol="0">
            <a:spAutoFit/>
          </a:bodyPr>
          <a:lstStyle/>
          <a:p>
            <a:r>
              <a:rPr lang="en-GB" sz="1400" dirty="0">
                <a:latin typeface="Arial" panose="020B0604020202020204" pitchFamily="34" charset="0"/>
                <a:cs typeface="Arial" panose="020B0604020202020204" pitchFamily="34" charset="0"/>
              </a:rPr>
              <a:t>2. Increment the number in the first column and update the dates to match the current week’s date on the govt webpage. Note that arrivals are one day behind the other data.</a:t>
            </a:r>
          </a:p>
        </p:txBody>
      </p:sp>
      <p:cxnSp>
        <p:nvCxnSpPr>
          <p:cNvPr id="12" name="Straight Arrow Connector 11">
            <a:extLst>
              <a:ext uri="{FF2B5EF4-FFF2-40B4-BE49-F238E27FC236}">
                <a16:creationId xmlns:a16="http://schemas.microsoft.com/office/drawing/2014/main" id="{2CAFB420-2798-9B51-6003-778B79457373}"/>
              </a:ext>
            </a:extLst>
          </p:cNvPr>
          <p:cNvCxnSpPr>
            <a:cxnSpLocks/>
          </p:cNvCxnSpPr>
          <p:nvPr/>
        </p:nvCxnSpPr>
        <p:spPr>
          <a:xfrm flipV="1">
            <a:off x="1748790" y="3864429"/>
            <a:ext cx="163287" cy="751114"/>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
        <p:nvSpPr>
          <p:cNvPr id="16" name="Oval 15">
            <a:extLst>
              <a:ext uri="{FF2B5EF4-FFF2-40B4-BE49-F238E27FC236}">
                <a16:creationId xmlns:a16="http://schemas.microsoft.com/office/drawing/2014/main" id="{3E82AD1D-BDB8-DA59-84EA-D5321C3EBC53}"/>
              </a:ext>
            </a:extLst>
          </p:cNvPr>
          <p:cNvSpPr/>
          <p:nvPr/>
        </p:nvSpPr>
        <p:spPr>
          <a:xfrm>
            <a:off x="4815840" y="2551611"/>
            <a:ext cx="687977" cy="243840"/>
          </a:xfrm>
          <a:prstGeom prst="ellipse">
            <a:avLst/>
          </a:prstGeom>
          <a:noFill/>
          <a:ln w="28575">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8A8E9056-D4B2-367C-F7F0-E21544EBF137}"/>
              </a:ext>
            </a:extLst>
          </p:cNvPr>
          <p:cNvSpPr/>
          <p:nvPr/>
        </p:nvSpPr>
        <p:spPr>
          <a:xfrm>
            <a:off x="9757733" y="2934788"/>
            <a:ext cx="687977" cy="243840"/>
          </a:xfrm>
          <a:prstGeom prst="ellipse">
            <a:avLst/>
          </a:prstGeom>
          <a:noFill/>
          <a:ln w="28575">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cxnSp>
        <p:nvCxnSpPr>
          <p:cNvPr id="19" name="Straight Connector 18">
            <a:extLst>
              <a:ext uri="{FF2B5EF4-FFF2-40B4-BE49-F238E27FC236}">
                <a16:creationId xmlns:a16="http://schemas.microsoft.com/office/drawing/2014/main" id="{AF272C73-00D1-4941-56E2-84F3C7F4755E}"/>
              </a:ext>
            </a:extLst>
          </p:cNvPr>
          <p:cNvCxnSpPr>
            <a:cxnSpLocks/>
            <a:endCxn id="17" idx="2"/>
          </p:cNvCxnSpPr>
          <p:nvPr/>
        </p:nvCxnSpPr>
        <p:spPr>
          <a:xfrm>
            <a:off x="5503817" y="2673531"/>
            <a:ext cx="4253916" cy="383177"/>
          </a:xfrm>
          <a:prstGeom prst="line">
            <a:avLst/>
          </a:prstGeom>
          <a:ln w="28575">
            <a:gradFill>
              <a:gsLst>
                <a:gs pos="0">
                  <a:srgbClr val="FFFF00"/>
                </a:gs>
                <a:gs pos="100000">
                  <a:srgbClr val="FF0000"/>
                </a:gs>
              </a:gsLst>
              <a:lin ang="5400000" scaled="1"/>
            </a:gradFill>
          </a:ln>
        </p:spPr>
        <p:style>
          <a:lnRef idx="1">
            <a:schemeClr val="accent4"/>
          </a:lnRef>
          <a:fillRef idx="0">
            <a:schemeClr val="accent4"/>
          </a:fillRef>
          <a:effectRef idx="0">
            <a:schemeClr val="accent4"/>
          </a:effectRef>
          <a:fontRef idx="minor">
            <a:schemeClr val="tx1"/>
          </a:fontRef>
        </p:style>
      </p:cxnSp>
      <p:sp>
        <p:nvSpPr>
          <p:cNvPr id="21" name="TextBox 20">
            <a:extLst>
              <a:ext uri="{FF2B5EF4-FFF2-40B4-BE49-F238E27FC236}">
                <a16:creationId xmlns:a16="http://schemas.microsoft.com/office/drawing/2014/main" id="{9CEAB8A4-7602-11B7-353E-1C0EBADF2DF7}"/>
              </a:ext>
            </a:extLst>
          </p:cNvPr>
          <p:cNvSpPr txBox="1"/>
          <p:nvPr/>
        </p:nvSpPr>
        <p:spPr>
          <a:xfrm>
            <a:off x="7838837" y="1070081"/>
            <a:ext cx="3425938" cy="307777"/>
          </a:xfrm>
          <a:prstGeom prst="rect">
            <a:avLst/>
          </a:prstGeom>
          <a:noFill/>
        </p:spPr>
        <p:txBody>
          <a:bodyPr wrap="none" rtlCol="0">
            <a:spAutoFit/>
          </a:bodyPr>
          <a:lstStyle/>
          <a:p>
            <a:r>
              <a:rPr lang="en-GB" sz="1400" dirty="0">
                <a:latin typeface="Arial" panose="020B0604020202020204" pitchFamily="34" charset="0"/>
                <a:cs typeface="Arial" panose="020B0604020202020204" pitchFamily="34" charset="0"/>
              </a:rPr>
              <a:t>3. Update the figures from the latest data</a:t>
            </a:r>
          </a:p>
        </p:txBody>
      </p:sp>
      <p:cxnSp>
        <p:nvCxnSpPr>
          <p:cNvPr id="23" name="Straight Arrow Connector 22">
            <a:extLst>
              <a:ext uri="{FF2B5EF4-FFF2-40B4-BE49-F238E27FC236}">
                <a16:creationId xmlns:a16="http://schemas.microsoft.com/office/drawing/2014/main" id="{3A867ACD-011F-D346-CA62-35F0996ED7F0}"/>
              </a:ext>
            </a:extLst>
          </p:cNvPr>
          <p:cNvCxnSpPr/>
          <p:nvPr/>
        </p:nvCxnSpPr>
        <p:spPr>
          <a:xfrm flipH="1">
            <a:off x="5429250" y="1371600"/>
            <a:ext cx="2291364" cy="1180011"/>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982761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54</Words>
  <Application>Microsoft Office PowerPoint</Application>
  <PresentationFormat>Widescreen</PresentationFormat>
  <Paragraphs>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Thomas</dc:creator>
  <cp:lastModifiedBy>Matt Thomas</cp:lastModifiedBy>
  <cp:revision>1</cp:revision>
  <dcterms:created xsi:type="dcterms:W3CDTF">2022-09-29T08:54:25Z</dcterms:created>
  <dcterms:modified xsi:type="dcterms:W3CDTF">2022-09-29T13:58:20Z</dcterms:modified>
</cp:coreProperties>
</file>