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68" r:id="rId5"/>
    <p:sldId id="267" r:id="rId6"/>
    <p:sldId id="269" r:id="rId7"/>
    <p:sldId id="275" r:id="rId8"/>
    <p:sldId id="262" r:id="rId9"/>
    <p:sldId id="263" r:id="rId10"/>
    <p:sldId id="264"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B71-221D-3741-9769-AC03E999E42C}"/>
              </a:ext>
            </a:extLst>
          </p:cNvPr>
          <p:cNvSpPr>
            <a:spLocks noGrp="1"/>
          </p:cNvSpPr>
          <p:nvPr>
            <p:ph type="ctrTitle"/>
          </p:nvPr>
        </p:nvSpPr>
        <p:spPr/>
        <p:txBody>
          <a:bodyPr>
            <a:normAutofit/>
          </a:bodyPr>
          <a:lstStyle/>
          <a:p>
            <a:r>
              <a:rPr lang="en-IN" sz="6000" b="1" dirty="0"/>
              <a:t>LOGIN AND REGISTRATION SYSTEM</a:t>
            </a:r>
          </a:p>
        </p:txBody>
      </p:sp>
      <p:sp>
        <p:nvSpPr>
          <p:cNvPr id="3" name="Subtitle 2">
            <a:extLst>
              <a:ext uri="{FF2B5EF4-FFF2-40B4-BE49-F238E27FC236}">
                <a16:creationId xmlns:a16="http://schemas.microsoft.com/office/drawing/2014/main" id="{58F9CEFC-7669-98EE-7DC4-D90BFB27F919}"/>
              </a:ext>
            </a:extLst>
          </p:cNvPr>
          <p:cNvSpPr>
            <a:spLocks noGrp="1"/>
          </p:cNvSpPr>
          <p:nvPr>
            <p:ph type="subTitle" idx="1"/>
          </p:nvPr>
        </p:nvSpPr>
        <p:spPr>
          <a:xfrm>
            <a:off x="684212" y="4224868"/>
            <a:ext cx="6400800" cy="1947333"/>
          </a:xfrm>
        </p:spPr>
        <p:txBody>
          <a:bodyPr>
            <a:normAutofit fontScale="62500" lnSpcReduction="20000"/>
          </a:bodyPr>
          <a:lstStyle/>
          <a:p>
            <a:r>
              <a:rPr lang="en-IN" sz="3200" b="1" dirty="0">
                <a:solidFill>
                  <a:schemeClr val="accent1"/>
                </a:solidFill>
              </a:rPr>
              <a:t>OOPS PROJECT </a:t>
            </a:r>
          </a:p>
          <a:p>
            <a:r>
              <a:rPr lang="en-IN" sz="3200" b="1" dirty="0">
                <a:solidFill>
                  <a:schemeClr val="accent1"/>
                </a:solidFill>
              </a:rPr>
              <a:t>BY:-</a:t>
            </a:r>
          </a:p>
          <a:p>
            <a:r>
              <a:rPr lang="en-IN" sz="3200" b="1" dirty="0">
                <a:solidFill>
                  <a:schemeClr val="accent1"/>
                </a:solidFill>
              </a:rPr>
              <a:t>BRITI SINGLA</a:t>
            </a:r>
          </a:p>
          <a:p>
            <a:r>
              <a:rPr lang="en-IN" sz="3200" b="1" dirty="0">
                <a:solidFill>
                  <a:schemeClr val="accent1"/>
                </a:solidFill>
              </a:rPr>
              <a:t>CO21313</a:t>
            </a:r>
          </a:p>
          <a:p>
            <a:r>
              <a:rPr lang="en-IN" sz="3200" b="1" dirty="0">
                <a:solidFill>
                  <a:schemeClr val="accent1"/>
                </a:solidFill>
              </a:rPr>
              <a:t>BE CSE 2</a:t>
            </a:r>
            <a:r>
              <a:rPr lang="en-IN" sz="3200" b="1" baseline="30000" dirty="0">
                <a:solidFill>
                  <a:schemeClr val="accent1"/>
                </a:solidFill>
              </a:rPr>
              <a:t>ND</a:t>
            </a:r>
            <a:r>
              <a:rPr lang="en-IN" sz="3200" b="1" dirty="0">
                <a:solidFill>
                  <a:schemeClr val="accent1"/>
                </a:solidFill>
              </a:rPr>
              <a:t> SEM</a:t>
            </a:r>
            <a:endParaRPr lang="en-IN" b="1" dirty="0">
              <a:solidFill>
                <a:schemeClr val="accent1"/>
              </a:solidFill>
            </a:endParaRPr>
          </a:p>
        </p:txBody>
      </p:sp>
    </p:spTree>
    <p:extLst>
      <p:ext uri="{BB962C8B-B14F-4D97-AF65-F5344CB8AC3E}">
        <p14:creationId xmlns:p14="http://schemas.microsoft.com/office/powerpoint/2010/main" val="269269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92818-7C6E-59AC-8F8C-A34FFDDF1DDB}"/>
              </a:ext>
            </a:extLst>
          </p:cNvPr>
          <p:cNvPicPr>
            <a:picLocks noChangeAspect="1"/>
          </p:cNvPicPr>
          <p:nvPr/>
        </p:nvPicPr>
        <p:blipFill rotWithShape="1">
          <a:blip r:embed="rId2"/>
          <a:srcRect l="6765" t="8235" b="2615"/>
          <a:stretch/>
        </p:blipFill>
        <p:spPr>
          <a:xfrm>
            <a:off x="0" y="0"/>
            <a:ext cx="12191999" cy="6857999"/>
          </a:xfrm>
          <a:prstGeom prst="rect">
            <a:avLst/>
          </a:prstGeom>
        </p:spPr>
      </p:pic>
    </p:spTree>
    <p:extLst>
      <p:ext uri="{BB962C8B-B14F-4D97-AF65-F5344CB8AC3E}">
        <p14:creationId xmlns:p14="http://schemas.microsoft.com/office/powerpoint/2010/main" val="256611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0AAC-2F69-B91E-0633-8F827ED37F22}"/>
              </a:ext>
            </a:extLst>
          </p:cNvPr>
          <p:cNvSpPr>
            <a:spLocks noGrp="1"/>
          </p:cNvSpPr>
          <p:nvPr>
            <p:ph type="ctrTitle"/>
          </p:nvPr>
        </p:nvSpPr>
        <p:spPr/>
        <p:txBody>
          <a:bodyPr>
            <a:normAutofit/>
          </a:bodyPr>
          <a:lstStyle/>
          <a:p>
            <a:r>
              <a:rPr lang="en-IN" sz="7200" b="1" dirty="0"/>
              <a:t>THANK YOU</a:t>
            </a:r>
          </a:p>
        </p:txBody>
      </p:sp>
      <p:sp>
        <p:nvSpPr>
          <p:cNvPr id="3" name="Subtitle 2">
            <a:extLst>
              <a:ext uri="{FF2B5EF4-FFF2-40B4-BE49-F238E27FC236}">
                <a16:creationId xmlns:a16="http://schemas.microsoft.com/office/drawing/2014/main" id="{AE373C7D-005F-63EC-AD5B-2EED76B196EC}"/>
              </a:ext>
            </a:extLst>
          </p:cNvPr>
          <p:cNvSpPr>
            <a:spLocks noGrp="1"/>
          </p:cNvSpPr>
          <p:nvPr>
            <p:ph type="subTitle" idx="1"/>
          </p:nvPr>
        </p:nvSpPr>
        <p:spPr>
          <a:xfrm>
            <a:off x="-230188" y="4760258"/>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5660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D3F1-6109-EAA9-FCC3-195FE9EACF7B}"/>
              </a:ext>
            </a:extLst>
          </p:cNvPr>
          <p:cNvSpPr>
            <a:spLocks noGrp="1"/>
          </p:cNvSpPr>
          <p:nvPr>
            <p:ph type="title"/>
          </p:nvPr>
        </p:nvSpPr>
        <p:spPr/>
        <p:txBody>
          <a:bodyPr/>
          <a:lstStyle/>
          <a:p>
            <a:r>
              <a:rPr lang="en-IN" b="1" dirty="0"/>
              <a:t>overview</a:t>
            </a:r>
          </a:p>
        </p:txBody>
      </p:sp>
      <p:sp>
        <p:nvSpPr>
          <p:cNvPr id="3" name="Content Placeholder 2">
            <a:extLst>
              <a:ext uri="{FF2B5EF4-FFF2-40B4-BE49-F238E27FC236}">
                <a16:creationId xmlns:a16="http://schemas.microsoft.com/office/drawing/2014/main" id="{3D10EE3A-1DFA-E1B9-2BE8-D1D719F80242}"/>
              </a:ext>
            </a:extLst>
          </p:cNvPr>
          <p:cNvSpPr>
            <a:spLocks noGrp="1"/>
          </p:cNvSpPr>
          <p:nvPr>
            <p:ph idx="1"/>
          </p:nvPr>
        </p:nvSpPr>
        <p:spPr/>
        <p:txBody>
          <a:bodyPr/>
          <a:lstStyle/>
          <a:p>
            <a:pPr marL="0" indent="0">
              <a:buNone/>
            </a:pPr>
            <a:r>
              <a:rPr lang="en-IN" dirty="0">
                <a:solidFill>
                  <a:schemeClr val="accent1"/>
                </a:solidFill>
              </a:rPr>
              <a:t>In the Login and Registration System a user than register themselves. After the registration the user can log in with their username and password. The system matches the login details with the registered details and allows or denies access according to the correctness of the details. If the user forgets his/her username and password, the account cannot be accessed. The program provides the user the chance to choose between login or registration or exiting the program.</a:t>
            </a:r>
          </a:p>
        </p:txBody>
      </p:sp>
    </p:spTree>
    <p:extLst>
      <p:ext uri="{BB962C8B-B14F-4D97-AF65-F5344CB8AC3E}">
        <p14:creationId xmlns:p14="http://schemas.microsoft.com/office/powerpoint/2010/main" val="323154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879C-98B1-301B-4CB5-E8BDA521F4D8}"/>
              </a:ext>
            </a:extLst>
          </p:cNvPr>
          <p:cNvSpPr>
            <a:spLocks noGrp="1"/>
          </p:cNvSpPr>
          <p:nvPr>
            <p:ph type="title"/>
          </p:nvPr>
        </p:nvSpPr>
        <p:spPr/>
        <p:txBody>
          <a:bodyPr/>
          <a:lstStyle/>
          <a:p>
            <a:r>
              <a:rPr lang="en-IN" b="1" dirty="0"/>
              <a:t>Things used in the project</a:t>
            </a:r>
          </a:p>
        </p:txBody>
      </p:sp>
      <p:sp>
        <p:nvSpPr>
          <p:cNvPr id="3" name="Content Placeholder 2">
            <a:extLst>
              <a:ext uri="{FF2B5EF4-FFF2-40B4-BE49-F238E27FC236}">
                <a16:creationId xmlns:a16="http://schemas.microsoft.com/office/drawing/2014/main" id="{3519D595-CF4B-3A0F-A7CA-2B719DA8BE74}"/>
              </a:ext>
            </a:extLst>
          </p:cNvPr>
          <p:cNvSpPr>
            <a:spLocks noGrp="1"/>
          </p:cNvSpPr>
          <p:nvPr>
            <p:ph idx="1"/>
          </p:nvPr>
        </p:nvSpPr>
        <p:spPr/>
        <p:txBody>
          <a:bodyPr/>
          <a:lstStyle/>
          <a:p>
            <a:r>
              <a:rPr lang="en-IN" dirty="0">
                <a:solidFill>
                  <a:schemeClr val="accent1"/>
                </a:solidFill>
              </a:rPr>
              <a:t>Classes</a:t>
            </a:r>
          </a:p>
          <a:p>
            <a:r>
              <a:rPr lang="en-IN" dirty="0">
                <a:solidFill>
                  <a:schemeClr val="accent1"/>
                </a:solidFill>
              </a:rPr>
              <a:t>Objects and Functions</a:t>
            </a:r>
          </a:p>
          <a:p>
            <a:r>
              <a:rPr lang="en-IN" dirty="0">
                <a:solidFill>
                  <a:schemeClr val="accent1"/>
                </a:solidFill>
              </a:rPr>
              <a:t>Loops – while loop with switch case</a:t>
            </a:r>
          </a:p>
          <a:p>
            <a:r>
              <a:rPr lang="en-IN" dirty="0">
                <a:solidFill>
                  <a:schemeClr val="accent1"/>
                </a:solidFill>
              </a:rPr>
              <a:t>File handling – </a:t>
            </a:r>
            <a:r>
              <a:rPr lang="en-IN" dirty="0" err="1">
                <a:solidFill>
                  <a:schemeClr val="accent1"/>
                </a:solidFill>
              </a:rPr>
              <a:t>istream</a:t>
            </a:r>
            <a:r>
              <a:rPr lang="en-IN" dirty="0">
                <a:solidFill>
                  <a:schemeClr val="accent1"/>
                </a:solidFill>
              </a:rPr>
              <a:t> and </a:t>
            </a:r>
            <a:r>
              <a:rPr lang="en-IN" dirty="0" err="1">
                <a:solidFill>
                  <a:schemeClr val="accent1"/>
                </a:solidFill>
              </a:rPr>
              <a:t>ostream</a:t>
            </a:r>
            <a:endParaRPr lang="en-IN" dirty="0">
              <a:solidFill>
                <a:schemeClr val="accent1"/>
              </a:solidFill>
            </a:endParaRPr>
          </a:p>
          <a:p>
            <a:r>
              <a:rPr lang="en-IN" dirty="0">
                <a:solidFill>
                  <a:schemeClr val="accent1"/>
                </a:solidFill>
              </a:rPr>
              <a:t>Various Header files – iostream, </a:t>
            </a:r>
            <a:r>
              <a:rPr lang="en-IN" dirty="0" err="1">
                <a:solidFill>
                  <a:schemeClr val="accent1"/>
                </a:solidFill>
              </a:rPr>
              <a:t>fstream</a:t>
            </a:r>
            <a:r>
              <a:rPr lang="en-IN" dirty="0">
                <a:solidFill>
                  <a:schemeClr val="accent1"/>
                </a:solidFill>
              </a:rPr>
              <a:t>, </a:t>
            </a:r>
            <a:r>
              <a:rPr lang="en-IN" dirty="0" err="1">
                <a:solidFill>
                  <a:schemeClr val="accent1"/>
                </a:solidFill>
              </a:rPr>
              <a:t>cstring</a:t>
            </a:r>
            <a:endParaRPr lang="en-IN" dirty="0">
              <a:solidFill>
                <a:schemeClr val="accent1"/>
              </a:solidFill>
            </a:endParaRPr>
          </a:p>
          <a:p>
            <a:r>
              <a:rPr lang="en-IN" dirty="0">
                <a:solidFill>
                  <a:schemeClr val="accent1"/>
                </a:solidFill>
              </a:rPr>
              <a:t>Encapsulation</a:t>
            </a:r>
          </a:p>
          <a:p>
            <a:endParaRPr lang="en-IN" dirty="0">
              <a:solidFill>
                <a:schemeClr val="accent1"/>
              </a:solidFill>
            </a:endParaRPr>
          </a:p>
        </p:txBody>
      </p:sp>
    </p:spTree>
    <p:extLst>
      <p:ext uri="{BB962C8B-B14F-4D97-AF65-F5344CB8AC3E}">
        <p14:creationId xmlns:p14="http://schemas.microsoft.com/office/powerpoint/2010/main" val="31437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F6B3-E449-C827-15BE-9092CE89330F}"/>
              </a:ext>
            </a:extLst>
          </p:cNvPr>
          <p:cNvSpPr>
            <a:spLocks noGrp="1"/>
          </p:cNvSpPr>
          <p:nvPr>
            <p:ph type="title"/>
          </p:nvPr>
        </p:nvSpPr>
        <p:spPr/>
        <p:txBody>
          <a:bodyPr/>
          <a:lstStyle/>
          <a:p>
            <a:r>
              <a:rPr lang="en-IN" b="1" dirty="0"/>
              <a:t>THE FILES</a:t>
            </a:r>
          </a:p>
        </p:txBody>
      </p:sp>
      <p:sp>
        <p:nvSpPr>
          <p:cNvPr id="3" name="Content Placeholder 2">
            <a:extLst>
              <a:ext uri="{FF2B5EF4-FFF2-40B4-BE49-F238E27FC236}">
                <a16:creationId xmlns:a16="http://schemas.microsoft.com/office/drawing/2014/main" id="{A5CF2700-36FA-EFF7-A6B5-77B86D68A4EE}"/>
              </a:ext>
            </a:extLst>
          </p:cNvPr>
          <p:cNvSpPr>
            <a:spLocks noGrp="1"/>
          </p:cNvSpPr>
          <p:nvPr>
            <p:ph idx="1"/>
          </p:nvPr>
        </p:nvSpPr>
        <p:spPr/>
        <p:txBody>
          <a:bodyPr/>
          <a:lstStyle/>
          <a:p>
            <a:pPr marL="0" indent="0">
              <a:buNone/>
            </a:pPr>
            <a:r>
              <a:rPr lang="en-IN" dirty="0">
                <a:solidFill>
                  <a:schemeClr val="accent1"/>
                </a:solidFill>
              </a:rPr>
              <a:t>The registration data is stored in three separate files as shown in the next slide. The data is read from these files to match the registration details with the login details of the user.</a:t>
            </a:r>
          </a:p>
          <a:p>
            <a:r>
              <a:rPr lang="en-IN" dirty="0">
                <a:solidFill>
                  <a:schemeClr val="accent1"/>
                </a:solidFill>
              </a:rPr>
              <a:t>The first one stores the Username created by the user. It is named </a:t>
            </a:r>
            <a:r>
              <a:rPr lang="en-IN" dirty="0" err="1">
                <a:solidFill>
                  <a:schemeClr val="accent1"/>
                </a:solidFill>
              </a:rPr>
              <a:t>loginuser</a:t>
            </a:r>
            <a:r>
              <a:rPr lang="en-IN" dirty="0">
                <a:solidFill>
                  <a:schemeClr val="accent1"/>
                </a:solidFill>
              </a:rPr>
              <a:t>.</a:t>
            </a:r>
          </a:p>
          <a:p>
            <a:r>
              <a:rPr lang="en-IN" dirty="0">
                <a:solidFill>
                  <a:schemeClr val="accent1"/>
                </a:solidFill>
              </a:rPr>
              <a:t>The second one stores the Password set by the user. It is named as </a:t>
            </a:r>
            <a:r>
              <a:rPr lang="en-IN" dirty="0" err="1">
                <a:solidFill>
                  <a:schemeClr val="accent1"/>
                </a:solidFill>
              </a:rPr>
              <a:t>loginpass</a:t>
            </a:r>
            <a:r>
              <a:rPr lang="en-IN" dirty="0">
                <a:solidFill>
                  <a:schemeClr val="accent1"/>
                </a:solidFill>
              </a:rPr>
              <a:t>.</a:t>
            </a:r>
          </a:p>
          <a:p>
            <a:r>
              <a:rPr lang="en-IN" dirty="0">
                <a:solidFill>
                  <a:schemeClr val="accent1"/>
                </a:solidFill>
              </a:rPr>
              <a:t>The third one stores the Name given by the user. It is names as </a:t>
            </a:r>
            <a:r>
              <a:rPr lang="en-IN" dirty="0" err="1">
                <a:solidFill>
                  <a:schemeClr val="accent1"/>
                </a:solidFill>
              </a:rPr>
              <a:t>loginname</a:t>
            </a:r>
            <a:r>
              <a:rPr lang="en-IN" dirty="0">
                <a:solidFill>
                  <a:schemeClr val="accent1"/>
                </a:solidFill>
              </a:rPr>
              <a:t>.</a:t>
            </a:r>
          </a:p>
        </p:txBody>
      </p:sp>
    </p:spTree>
    <p:extLst>
      <p:ext uri="{BB962C8B-B14F-4D97-AF65-F5344CB8AC3E}">
        <p14:creationId xmlns:p14="http://schemas.microsoft.com/office/powerpoint/2010/main" val="42607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9C9D5-138E-4159-1C6D-D2BC3838E4BD}"/>
              </a:ext>
            </a:extLst>
          </p:cNvPr>
          <p:cNvPicPr>
            <a:picLocks noChangeAspect="1"/>
          </p:cNvPicPr>
          <p:nvPr/>
        </p:nvPicPr>
        <p:blipFill rotWithShape="1">
          <a:blip r:embed="rId2"/>
          <a:srcRect l="6765" t="8367" b="2353"/>
          <a:stretch/>
        </p:blipFill>
        <p:spPr>
          <a:xfrm>
            <a:off x="0" y="0"/>
            <a:ext cx="12191999" cy="6858000"/>
          </a:xfrm>
          <a:prstGeom prst="rect">
            <a:avLst/>
          </a:prstGeom>
        </p:spPr>
      </p:pic>
      <p:pic>
        <p:nvPicPr>
          <p:cNvPr id="4" name="Picture 3">
            <a:extLst>
              <a:ext uri="{FF2B5EF4-FFF2-40B4-BE49-F238E27FC236}">
                <a16:creationId xmlns:a16="http://schemas.microsoft.com/office/drawing/2014/main" id="{C0D8471B-206E-AB14-A309-736B1ADA27C3}"/>
              </a:ext>
            </a:extLst>
          </p:cNvPr>
          <p:cNvPicPr>
            <a:picLocks noChangeAspect="1"/>
          </p:cNvPicPr>
          <p:nvPr/>
        </p:nvPicPr>
        <p:blipFill rotWithShape="1">
          <a:blip r:embed="rId3"/>
          <a:srcRect l="6691" t="8235" b="2353"/>
          <a:stretch/>
        </p:blipFill>
        <p:spPr>
          <a:xfrm>
            <a:off x="1819835" y="1023657"/>
            <a:ext cx="10372164" cy="5834343"/>
          </a:xfrm>
          <a:prstGeom prst="rect">
            <a:avLst/>
          </a:prstGeom>
        </p:spPr>
      </p:pic>
      <p:pic>
        <p:nvPicPr>
          <p:cNvPr id="5" name="Picture 4">
            <a:extLst>
              <a:ext uri="{FF2B5EF4-FFF2-40B4-BE49-F238E27FC236}">
                <a16:creationId xmlns:a16="http://schemas.microsoft.com/office/drawing/2014/main" id="{D70D9B3D-0079-311B-6D09-B51B0AE1B7C1}"/>
              </a:ext>
            </a:extLst>
          </p:cNvPr>
          <p:cNvPicPr>
            <a:picLocks noChangeAspect="1"/>
          </p:cNvPicPr>
          <p:nvPr/>
        </p:nvPicPr>
        <p:blipFill rotWithShape="1">
          <a:blip r:embed="rId4"/>
          <a:srcRect l="6544" t="8497" b="2615"/>
          <a:stretch/>
        </p:blipFill>
        <p:spPr>
          <a:xfrm>
            <a:off x="3738282" y="2102783"/>
            <a:ext cx="8453717" cy="4755216"/>
          </a:xfrm>
          <a:prstGeom prst="rect">
            <a:avLst/>
          </a:prstGeom>
        </p:spPr>
      </p:pic>
    </p:spTree>
    <p:extLst>
      <p:ext uri="{BB962C8B-B14F-4D97-AF65-F5344CB8AC3E}">
        <p14:creationId xmlns:p14="http://schemas.microsoft.com/office/powerpoint/2010/main" val="237503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16A9-7D5E-1EDF-156A-DECA4D936966}"/>
              </a:ext>
            </a:extLst>
          </p:cNvPr>
          <p:cNvSpPr>
            <a:spLocks noGrp="1"/>
          </p:cNvSpPr>
          <p:nvPr>
            <p:ph type="title"/>
          </p:nvPr>
        </p:nvSpPr>
        <p:spPr/>
        <p:txBody>
          <a:bodyPr/>
          <a:lstStyle/>
          <a:p>
            <a:r>
              <a:rPr lang="en-IN" b="1" dirty="0"/>
              <a:t>Working</a:t>
            </a:r>
          </a:p>
        </p:txBody>
      </p:sp>
      <p:sp>
        <p:nvSpPr>
          <p:cNvPr id="3" name="Content Placeholder 2">
            <a:extLst>
              <a:ext uri="{FF2B5EF4-FFF2-40B4-BE49-F238E27FC236}">
                <a16:creationId xmlns:a16="http://schemas.microsoft.com/office/drawing/2014/main" id="{B86D4357-4B6B-6356-F37B-331120841562}"/>
              </a:ext>
            </a:extLst>
          </p:cNvPr>
          <p:cNvSpPr>
            <a:spLocks noGrp="1"/>
          </p:cNvSpPr>
          <p:nvPr>
            <p:ph idx="1"/>
          </p:nvPr>
        </p:nvSpPr>
        <p:spPr/>
        <p:txBody>
          <a:bodyPr>
            <a:normAutofit lnSpcReduction="10000"/>
          </a:bodyPr>
          <a:lstStyle/>
          <a:p>
            <a:pPr marL="0" indent="0">
              <a:buNone/>
            </a:pPr>
            <a:r>
              <a:rPr lang="en-IN" dirty="0">
                <a:solidFill>
                  <a:schemeClr val="accent1"/>
                </a:solidFill>
              </a:rPr>
              <a:t>The system gives the user  an option between login(2), registration(1) or exiting the program (0). </a:t>
            </a:r>
          </a:p>
          <a:p>
            <a:pPr marL="0" indent="0">
              <a:buNone/>
            </a:pPr>
            <a:r>
              <a:rPr lang="en-IN" dirty="0">
                <a:solidFill>
                  <a:schemeClr val="accent1"/>
                </a:solidFill>
              </a:rPr>
              <a:t>It then displays the case for the selected option.</a:t>
            </a:r>
          </a:p>
          <a:p>
            <a:pPr marL="0" indent="0">
              <a:buNone/>
            </a:pPr>
            <a:r>
              <a:rPr lang="en-IN" dirty="0">
                <a:solidFill>
                  <a:schemeClr val="accent1"/>
                </a:solidFill>
              </a:rPr>
              <a:t>For registration, it asks the user to enter various details for username, password and name.</a:t>
            </a:r>
          </a:p>
          <a:p>
            <a:pPr marL="0" indent="0">
              <a:buNone/>
            </a:pPr>
            <a:r>
              <a:rPr lang="en-IN" dirty="0">
                <a:solidFill>
                  <a:schemeClr val="accent1"/>
                </a:solidFill>
              </a:rPr>
              <a:t>For login, it asks the user for username and password. If both the details are correct, then it shows successful login. If the details are incorrect, then it tells the user about it and sends them back to the menu.</a:t>
            </a:r>
          </a:p>
          <a:p>
            <a:pPr marL="0" indent="0">
              <a:buNone/>
            </a:pPr>
            <a:r>
              <a:rPr lang="en-IN" dirty="0">
                <a:solidFill>
                  <a:schemeClr val="accent1"/>
                </a:solidFill>
              </a:rPr>
              <a:t>For exit, it exits the program and tells the user goodbye.</a:t>
            </a:r>
          </a:p>
        </p:txBody>
      </p:sp>
    </p:spTree>
    <p:extLst>
      <p:ext uri="{BB962C8B-B14F-4D97-AF65-F5344CB8AC3E}">
        <p14:creationId xmlns:p14="http://schemas.microsoft.com/office/powerpoint/2010/main" val="212458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BCC7-C970-D4DF-138D-28B6290CBEB2}"/>
              </a:ext>
            </a:extLst>
          </p:cNvPr>
          <p:cNvSpPr>
            <a:spLocks noGrp="1"/>
          </p:cNvSpPr>
          <p:nvPr>
            <p:ph type="title"/>
          </p:nvPr>
        </p:nvSpPr>
        <p:spPr/>
        <p:txBody>
          <a:bodyPr/>
          <a:lstStyle/>
          <a:p>
            <a:r>
              <a:rPr lang="en-IN" b="1" dirty="0"/>
              <a:t>Output</a:t>
            </a:r>
          </a:p>
        </p:txBody>
      </p:sp>
      <p:sp>
        <p:nvSpPr>
          <p:cNvPr id="3" name="Content Placeholder 2">
            <a:extLst>
              <a:ext uri="{FF2B5EF4-FFF2-40B4-BE49-F238E27FC236}">
                <a16:creationId xmlns:a16="http://schemas.microsoft.com/office/drawing/2014/main" id="{374A576E-CE30-01D0-FA6D-46EF46081D10}"/>
              </a:ext>
            </a:extLst>
          </p:cNvPr>
          <p:cNvSpPr>
            <a:spLocks noGrp="1"/>
          </p:cNvSpPr>
          <p:nvPr>
            <p:ph idx="1"/>
          </p:nvPr>
        </p:nvSpPr>
        <p:spPr/>
        <p:txBody>
          <a:bodyPr/>
          <a:lstStyle/>
          <a:p>
            <a:pPr marL="0" indent="0">
              <a:buNone/>
            </a:pPr>
            <a:r>
              <a:rPr lang="en-IN" dirty="0">
                <a:solidFill>
                  <a:schemeClr val="accent1"/>
                </a:solidFill>
              </a:rPr>
              <a:t>The next few slides show the output screen that is visible to the user.</a:t>
            </a:r>
          </a:p>
        </p:txBody>
      </p:sp>
    </p:spTree>
    <p:extLst>
      <p:ext uri="{BB962C8B-B14F-4D97-AF65-F5344CB8AC3E}">
        <p14:creationId xmlns:p14="http://schemas.microsoft.com/office/powerpoint/2010/main" val="105503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EE3D9-9C73-F7EC-667E-C745030527E8}"/>
              </a:ext>
            </a:extLst>
          </p:cNvPr>
          <p:cNvPicPr>
            <a:picLocks noChangeAspect="1"/>
          </p:cNvPicPr>
          <p:nvPr/>
        </p:nvPicPr>
        <p:blipFill rotWithShape="1">
          <a:blip r:embed="rId2"/>
          <a:srcRect l="6911" t="8235" b="2353"/>
          <a:stretch/>
        </p:blipFill>
        <p:spPr>
          <a:xfrm>
            <a:off x="0" y="0"/>
            <a:ext cx="12192000" cy="6858000"/>
          </a:xfrm>
          <a:prstGeom prst="rect">
            <a:avLst/>
          </a:prstGeom>
        </p:spPr>
      </p:pic>
    </p:spTree>
    <p:extLst>
      <p:ext uri="{BB962C8B-B14F-4D97-AF65-F5344CB8AC3E}">
        <p14:creationId xmlns:p14="http://schemas.microsoft.com/office/powerpoint/2010/main" val="14404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253A9-0B86-E339-B086-D875844A5CAE}"/>
              </a:ext>
            </a:extLst>
          </p:cNvPr>
          <p:cNvPicPr>
            <a:picLocks noChangeAspect="1"/>
          </p:cNvPicPr>
          <p:nvPr/>
        </p:nvPicPr>
        <p:blipFill rotWithShape="1">
          <a:blip r:embed="rId2"/>
          <a:srcRect l="6691" t="8235" b="2746"/>
          <a:stretch/>
        </p:blipFill>
        <p:spPr>
          <a:xfrm>
            <a:off x="0" y="0"/>
            <a:ext cx="12192000" cy="6858000"/>
          </a:xfrm>
          <a:prstGeom prst="rect">
            <a:avLst/>
          </a:prstGeom>
        </p:spPr>
      </p:pic>
    </p:spTree>
    <p:extLst>
      <p:ext uri="{BB962C8B-B14F-4D97-AF65-F5344CB8AC3E}">
        <p14:creationId xmlns:p14="http://schemas.microsoft.com/office/powerpoint/2010/main" val="4027130825"/>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TotalTime>
  <Words>349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LOGIN AND REGISTRATION SYSTEM</vt:lpstr>
      <vt:lpstr>overview</vt:lpstr>
      <vt:lpstr>Things used in the project</vt:lpstr>
      <vt:lpstr>THE FILES</vt:lpstr>
      <vt:lpstr>PowerPoint Presentation</vt:lpstr>
      <vt:lpstr>Working</vt:lpstr>
      <vt:lpstr>Output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AND REGISTERATION SYSTEM</dc:title>
  <dc:creator>Briti Singla</dc:creator>
  <cp:lastModifiedBy>Briti Singla</cp:lastModifiedBy>
  <cp:revision>5</cp:revision>
  <dcterms:created xsi:type="dcterms:W3CDTF">2022-07-26T09:24:43Z</dcterms:created>
  <dcterms:modified xsi:type="dcterms:W3CDTF">2022-07-26T10:37:13Z</dcterms:modified>
</cp:coreProperties>
</file>