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92818" y="5382162"/>
            <a:ext cx="3946654" cy="1594238"/>
            <a:chOff x="7192818" y="5382162"/>
            <a:chExt cx="3946654" cy="1594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8606" y="5455216"/>
              <a:ext cx="3181065" cy="171836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192818" y="5382162"/>
              <a:ext cx="1185288" cy="1594238"/>
              <a:chOff x="7192818" y="5382162"/>
              <a:chExt cx="1185288" cy="159423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192818" y="5561620"/>
                <a:ext cx="1185288" cy="1185288"/>
                <a:chOff x="7192818" y="5561620"/>
                <a:chExt cx="1185288" cy="1185288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192818" y="5561620"/>
                  <a:ext cx="1185288" cy="1185288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232993" y="5210326"/>
                <a:ext cx="1420002" cy="206203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14690" y="7775595"/>
            <a:ext cx="10794251" cy="6313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52561" y="1281485"/>
            <a:ext cx="10884243" cy="46528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059" y="5434956"/>
            <a:ext cx="1039624" cy="326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122" y="978687"/>
            <a:ext cx="2707400" cy="21675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6656" y="2818277"/>
            <a:ext cx="668103" cy="977550"/>
            <a:chOff x="1656656" y="2818277"/>
            <a:chExt cx="66810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656" y="2818277"/>
              <a:ext cx="66810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739" y="989779"/>
            <a:ext cx="769938" cy="1125187"/>
            <a:chOff x="1605739" y="989779"/>
            <a:chExt cx="769938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5739" y="989779"/>
              <a:ext cx="769938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71815" y="3380977"/>
            <a:ext cx="2261925" cy="8087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3925" y="3382690"/>
            <a:ext cx="576280" cy="681102"/>
            <a:chOff x="5023925" y="3382690"/>
            <a:chExt cx="576280" cy="6811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487512"/>
              <a:ext cx="576280" cy="576280"/>
              <a:chOff x="5023925" y="3487512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3487512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385" y="3319618"/>
              <a:ext cx="663384" cy="7568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4546" y="6075606"/>
            <a:ext cx="972324" cy="1201106"/>
            <a:chOff x="1504546" y="6075606"/>
            <a:chExt cx="972324" cy="12011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4546" y="6075606"/>
              <a:ext cx="972324" cy="120110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7263" y="4655149"/>
            <a:ext cx="1345141" cy="80873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09366" y="4656857"/>
            <a:ext cx="576280" cy="681102"/>
            <a:chOff x="5009366" y="4656857"/>
            <a:chExt cx="576280" cy="68110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09366" y="4761679"/>
              <a:ext cx="576280" cy="576280"/>
              <a:chOff x="5009366" y="4761679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009366" y="4761679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0826" y="4593784"/>
              <a:ext cx="650348" cy="7568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7263" y="5929311"/>
            <a:ext cx="1215903" cy="80873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09366" y="5931023"/>
            <a:ext cx="576280" cy="681102"/>
            <a:chOff x="5009366" y="5931023"/>
            <a:chExt cx="576280" cy="6811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09366" y="6035845"/>
              <a:ext cx="576280" cy="576280"/>
              <a:chOff x="5009366" y="6035845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009366" y="603584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70826" y="5867951"/>
              <a:ext cx="655394" cy="75687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57263" y="7203482"/>
            <a:ext cx="2261925" cy="80873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09366" y="7205190"/>
            <a:ext cx="576280" cy="681102"/>
            <a:chOff x="5009366" y="7205190"/>
            <a:chExt cx="576280" cy="6811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09366" y="7310012"/>
              <a:ext cx="576280" cy="576280"/>
              <a:chOff x="5009366" y="7310012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009366" y="7310012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70826" y="7142117"/>
              <a:ext cx="647377" cy="756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7048" y="2217171"/>
            <a:ext cx="7530563" cy="5851373"/>
            <a:chOff x="1497048" y="2217171"/>
            <a:chExt cx="7530563" cy="58513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039" y="3442696"/>
              <a:ext cx="6211076" cy="159610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152057" y="4820379"/>
              <a:ext cx="4101218" cy="3248165"/>
              <a:chOff x="3152057" y="4820379"/>
              <a:chExt cx="4101218" cy="324816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52057" y="4820379"/>
                <a:ext cx="4101218" cy="32481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06272" y="2217171"/>
              <a:ext cx="2992789" cy="1067033"/>
              <a:chOff x="3706272" y="2217171"/>
              <a:chExt cx="2992789" cy="106703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706272" y="2217171"/>
                <a:ext cx="2992789" cy="974691"/>
                <a:chOff x="3706272" y="2217171"/>
                <a:chExt cx="2992789" cy="97469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706272" y="2217171"/>
                  <a:ext cx="2992789" cy="974691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50550" y="2087929"/>
                <a:ext cx="3648960" cy="261336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81915" y="2892127"/>
              <a:ext cx="683580" cy="683580"/>
              <a:chOff x="4881915" y="2892127"/>
              <a:chExt cx="683580" cy="68358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4881915" y="2892127"/>
                <a:ext cx="683580" cy="683580"/>
                <a:chOff x="4881915" y="2892127"/>
                <a:chExt cx="683580" cy="683580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881915" y="2892127"/>
                  <a:ext cx="683580" cy="683580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829872" y="2859835"/>
                <a:ext cx="787006" cy="89779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297816" y="2217171"/>
            <a:ext cx="7530563" cy="5851373"/>
            <a:chOff x="9297816" y="2217171"/>
            <a:chExt cx="7530563" cy="58513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4807" y="3442699"/>
              <a:ext cx="6703005" cy="159610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0952824" y="4820379"/>
              <a:ext cx="4101218" cy="3248165"/>
              <a:chOff x="10952824" y="4820379"/>
              <a:chExt cx="4101218" cy="324816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952824" y="4820379"/>
                <a:ext cx="4101218" cy="324816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507039" y="2217171"/>
              <a:ext cx="2992789" cy="1067033"/>
              <a:chOff x="11507039" y="2217171"/>
              <a:chExt cx="2992789" cy="106703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1507039" y="2217171"/>
                <a:ext cx="2992789" cy="974691"/>
                <a:chOff x="11507039" y="2217171"/>
                <a:chExt cx="2992789" cy="974691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1507039" y="2217171"/>
                  <a:ext cx="2992789" cy="974691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51317" y="2087929"/>
                <a:ext cx="3648960" cy="261336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682682" y="2892127"/>
              <a:ext cx="683580" cy="733997"/>
              <a:chOff x="12682682" y="2892127"/>
              <a:chExt cx="683580" cy="733997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682682" y="2892127"/>
                <a:ext cx="683580" cy="683580"/>
                <a:chOff x="12682682" y="2892127"/>
                <a:chExt cx="683580" cy="68358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682682" y="2892127"/>
                  <a:ext cx="683580" cy="683580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630612" y="2859831"/>
                <a:ext cx="771543" cy="9442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418" y="1141228"/>
            <a:ext cx="6862438" cy="18694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74603" y="2865530"/>
            <a:ext cx="10736507" cy="6123169"/>
            <a:chOff x="3774603" y="2865530"/>
            <a:chExt cx="10736507" cy="612316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072527" y="3785842"/>
              <a:ext cx="2848232" cy="2848232"/>
              <a:chOff x="11072527" y="3785842"/>
              <a:chExt cx="2848232" cy="2848232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1072527" y="3785842"/>
                <a:ext cx="2848232" cy="2848232"/>
                <a:chOff x="11072527" y="3785842"/>
                <a:chExt cx="2848232" cy="2848232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072527" y="3785842"/>
                  <a:ext cx="2848232" cy="2848232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1726" y="3825041"/>
                <a:ext cx="2769835" cy="2769835"/>
                <a:chOff x="11111726" y="3825041"/>
                <a:chExt cx="2769835" cy="276983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111726" y="3825041"/>
                  <a:ext cx="2769835" cy="27698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20000">
              <a:off x="6163721" y="3235411"/>
              <a:ext cx="757382" cy="79440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169765" y="4052578"/>
              <a:ext cx="657007" cy="340622"/>
              <a:chOff x="6169765" y="4052578"/>
              <a:chExt cx="657007" cy="34062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6169765" y="4052578"/>
                <a:ext cx="657007" cy="34062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10903" y="6427560"/>
              <a:ext cx="804652" cy="79440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800729" y="6095346"/>
              <a:ext cx="657007" cy="340622"/>
              <a:chOff x="9800729" y="6095346"/>
              <a:chExt cx="657007" cy="34062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6780000">
                <a:off x="9800729" y="6095346"/>
                <a:ext cx="657007" cy="34062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820346" y="3785842"/>
              <a:ext cx="2848232" cy="2848232"/>
              <a:chOff x="3820346" y="3785842"/>
              <a:chExt cx="2848232" cy="284823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820346" y="3785842"/>
                <a:ext cx="2848232" cy="2848232"/>
                <a:chOff x="3820346" y="3785842"/>
                <a:chExt cx="2848232" cy="2848232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820346" y="3785842"/>
                  <a:ext cx="2848232" cy="2848232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859545" y="3825041"/>
                <a:ext cx="2769835" cy="2769835"/>
                <a:chOff x="3859545" y="3825041"/>
                <a:chExt cx="2769835" cy="2769835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859545" y="3825041"/>
                  <a:ext cx="2769835" cy="27698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6672" y="6714041"/>
              <a:ext cx="2923975" cy="131552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1119" y="7561250"/>
              <a:ext cx="2433984" cy="47998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29471" y="8273631"/>
              <a:ext cx="2522370" cy="81792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499462" y="3785842"/>
              <a:ext cx="2848232" cy="2848232"/>
              <a:chOff x="7499462" y="3785842"/>
              <a:chExt cx="2848232" cy="284823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499462" y="3785842"/>
                <a:ext cx="2848232" cy="2848232"/>
                <a:chOff x="7499462" y="3785842"/>
                <a:chExt cx="2848232" cy="2848232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499462" y="3785842"/>
                  <a:ext cx="2848232" cy="2848232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538660" y="3825041"/>
                <a:ext cx="2769835" cy="2769835"/>
                <a:chOff x="7538660" y="3825041"/>
                <a:chExt cx="2769835" cy="276983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538660" y="3825041"/>
                  <a:ext cx="2769835" cy="27698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20700" y="6714041"/>
              <a:ext cx="2923975" cy="1315523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40252" y="7576383"/>
              <a:ext cx="2433984" cy="479988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08538" y="8273631"/>
              <a:ext cx="2006516" cy="81792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93748" y="6714041"/>
              <a:ext cx="2923975" cy="1315523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72914" y="7576383"/>
              <a:ext cx="2705428" cy="479988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81680" y="8273631"/>
              <a:ext cx="2905463" cy="81792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4890024" y="2865530"/>
              <a:ext cx="9621087" cy="1144320"/>
              <a:chOff x="4890024" y="2865530"/>
              <a:chExt cx="9621087" cy="1144320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4890024" y="2865530"/>
                <a:ext cx="708876" cy="566693"/>
                <a:chOff x="4890024" y="2865530"/>
                <a:chExt cx="708876" cy="566693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4890024" y="2865530"/>
                  <a:ext cx="708876" cy="56669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8569140" y="2865530"/>
                <a:ext cx="708876" cy="566693"/>
                <a:chOff x="8569140" y="2865530"/>
                <a:chExt cx="708876" cy="566693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8569140" y="2865530"/>
                  <a:ext cx="708876" cy="566693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2142205" y="2865530"/>
                <a:ext cx="708876" cy="566693"/>
                <a:chOff x="12142205" y="2865530"/>
                <a:chExt cx="708876" cy="566693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2142205" y="2865530"/>
                  <a:ext cx="708876" cy="566693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574281" y="3414044"/>
                <a:ext cx="859378" cy="79440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990415" y="3750299"/>
              <a:ext cx="657007" cy="340622"/>
              <a:chOff x="12990415" y="3750299"/>
              <a:chExt cx="657007" cy="340622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3260000">
                <a:off x="12990415" y="3750299"/>
                <a:ext cx="657007" cy="34062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5255" y="2997027"/>
            <a:ext cx="9123392" cy="6097182"/>
            <a:chOff x="6705255" y="2997027"/>
            <a:chExt cx="9123392" cy="60971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255" y="2997027"/>
              <a:ext cx="9123392" cy="60971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6879" y="3491016"/>
            <a:ext cx="5708571" cy="6171429"/>
            <a:chOff x="1916879" y="3491016"/>
            <a:chExt cx="5708571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6879" y="3491016"/>
              <a:ext cx="5708571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4070" y="1045193"/>
            <a:ext cx="10995804" cy="1869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59685" y="4857707"/>
            <a:ext cx="10926495" cy="3997558"/>
            <a:chOff x="6759685" y="4857707"/>
            <a:chExt cx="10926495" cy="3997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9685" y="4857707"/>
              <a:ext cx="10926495" cy="3997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5919" y="4218080"/>
            <a:ext cx="6021689" cy="5522139"/>
            <a:chOff x="545919" y="4218080"/>
            <a:chExt cx="6021689" cy="55221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919" y="4218080"/>
              <a:ext cx="6021689" cy="55221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55863" y="4728386"/>
            <a:ext cx="1007644" cy="335472"/>
            <a:chOff x="6255863" y="4728386"/>
            <a:chExt cx="1007644" cy="3354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6255863" y="4728386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8707" y="4050344"/>
            <a:ext cx="1007644" cy="335472"/>
            <a:chOff x="308707" y="4050344"/>
            <a:chExt cx="1007644" cy="3354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340000">
              <a:off x="308707" y="4050344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09699" y="8799707"/>
            <a:ext cx="1115819" cy="375101"/>
            <a:chOff x="6009699" y="8799707"/>
            <a:chExt cx="1115819" cy="3751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440000">
              <a:off x="6009699" y="8799707"/>
              <a:ext cx="1115819" cy="375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43942" y="4955913"/>
            <a:ext cx="1007644" cy="335472"/>
            <a:chOff x="17143942" y="4955913"/>
            <a:chExt cx="1007644" cy="3354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60000">
              <a:off x="17143942" y="4955913"/>
              <a:ext cx="1007644" cy="33547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432" y="518677"/>
            <a:ext cx="5935943" cy="16456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78572" y="2438302"/>
            <a:ext cx="2992789" cy="1067033"/>
            <a:chOff x="2178572" y="2438302"/>
            <a:chExt cx="2992789" cy="106703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178572" y="2438302"/>
              <a:ext cx="2992789" cy="974691"/>
              <a:chOff x="2178572" y="2438302"/>
              <a:chExt cx="2992789" cy="97469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78572" y="2438302"/>
                <a:ext cx="2992789" cy="97469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2849" y="2309061"/>
              <a:ext cx="3648960" cy="26133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54215" y="3113259"/>
            <a:ext cx="683580" cy="733999"/>
            <a:chOff x="3354215" y="3113259"/>
            <a:chExt cx="683580" cy="73399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354215" y="3113259"/>
              <a:ext cx="683580" cy="683580"/>
              <a:chOff x="3354215" y="3113259"/>
              <a:chExt cx="683580" cy="68358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354215" y="3113259"/>
                <a:ext cx="683580" cy="683580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02146" y="3080965"/>
              <a:ext cx="787005" cy="9442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26538" y="3104364"/>
            <a:ext cx="2992789" cy="1067033"/>
            <a:chOff x="10726538" y="3104364"/>
            <a:chExt cx="2992789" cy="106703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726538" y="3104364"/>
              <a:ext cx="2992789" cy="974691"/>
              <a:chOff x="10726538" y="3104364"/>
              <a:chExt cx="2992789" cy="97469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726538" y="3104364"/>
                <a:ext cx="2992789" cy="974691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70816" y="2975122"/>
              <a:ext cx="3648960" cy="26133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902181" y="3779320"/>
            <a:ext cx="683580" cy="733998"/>
            <a:chOff x="11902181" y="3779320"/>
            <a:chExt cx="683580" cy="73399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902181" y="3779320"/>
              <a:ext cx="683580" cy="683580"/>
              <a:chOff x="11902181" y="3779320"/>
              <a:chExt cx="683580" cy="6835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902181" y="3779320"/>
                <a:ext cx="683580" cy="6835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50136" y="3747025"/>
              <a:ext cx="771543" cy="9442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551" y="4334084"/>
            <a:ext cx="4988496" cy="2063271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56" y="3377733"/>
              <a:ext cx="9980952" cy="413333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6396" y="4453948"/>
            <a:ext cx="4588121" cy="1554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86570" y="1289113"/>
            <a:ext cx="9368306" cy="2063271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3101" y="332762"/>
              <a:ext cx="18742857" cy="41333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0415" y="1413824"/>
            <a:ext cx="8845281" cy="15542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29625" y="3275203"/>
            <a:ext cx="6006347" cy="2063271"/>
            <a:chOff x="6929625" y="3275203"/>
            <a:chExt cx="6006347" cy="2063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6145" y="2318851"/>
              <a:ext cx="12019048" cy="41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9625" y="3275203"/>
              <a:ext cx="6006347" cy="20632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3471" y="3430749"/>
            <a:ext cx="5628724" cy="15542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37707" y="7034640"/>
            <a:ext cx="5947243" cy="2063271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2799" y="6078288"/>
              <a:ext cx="11895238" cy="413333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85596" y="7198191"/>
            <a:ext cx="5986602" cy="15542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60990" y="5651905"/>
            <a:ext cx="4988496" cy="2063271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01796" y="4695553"/>
              <a:ext cx="9980952" cy="413333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99415" y="5781146"/>
            <a:ext cx="4438833" cy="1554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2021-05-31T16:07:07Z</dcterms:created>
  <dcterms:modified xsi:type="dcterms:W3CDTF">2021-05-31T16:07:07Z</dcterms:modified>
</cp:coreProperties>
</file>