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Relationship Id="rId18" Type="http://schemas.openxmlformats.org/officeDocument/2006/relationships/image" Target="../media/image144.png"/><Relationship Id="rId19" Type="http://schemas.openxmlformats.org/officeDocument/2006/relationships/image" Target="../media/image145.png"/><Relationship Id="rId20" Type="http://schemas.openxmlformats.org/officeDocument/2006/relationships/image" Target="../media/image146.png"/><Relationship Id="rId21" Type="http://schemas.openxmlformats.org/officeDocument/2006/relationships/image" Target="../media/image147.png"/><Relationship Id="rId22" Type="http://schemas.openxmlformats.org/officeDocument/2006/relationships/image" Target="../media/image148.png"/><Relationship Id="rId23" Type="http://schemas.openxmlformats.org/officeDocument/2006/relationships/image" Target="../media/image149.png"/><Relationship Id="rId24" Type="http://schemas.openxmlformats.org/officeDocument/2006/relationships/image" Target="../media/image150.png"/><Relationship Id="rId25" Type="http://schemas.openxmlformats.org/officeDocument/2006/relationships/image" Target="../media/image151.png"/><Relationship Id="rId26" Type="http://schemas.openxmlformats.org/officeDocument/2006/relationships/image" Target="../media/image152.png"/><Relationship Id="rId27" Type="http://schemas.openxmlformats.org/officeDocument/2006/relationships/image" Target="../media/image153.png"/><Relationship Id="rId28" Type="http://schemas.openxmlformats.org/officeDocument/2006/relationships/image" Target="../media/image154.png"/><Relationship Id="rId29" Type="http://schemas.openxmlformats.org/officeDocument/2006/relationships/image" Target="../media/image155.png"/><Relationship Id="rId30" Type="http://schemas.openxmlformats.org/officeDocument/2006/relationships/image" Target="../media/image156.png"/><Relationship Id="rId31" Type="http://schemas.openxmlformats.org/officeDocument/2006/relationships/image" Target="../media/image157.png"/><Relationship Id="rId32" Type="http://schemas.openxmlformats.org/officeDocument/2006/relationships/image" Target="../media/image158.png"/><Relationship Id="rId33" Type="http://schemas.openxmlformats.org/officeDocument/2006/relationships/image" Target="../media/image159.png"/><Relationship Id="rId34" Type="http://schemas.openxmlformats.org/officeDocument/2006/relationships/image" Target="../media/image16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Relationship Id="rId32" Type="http://schemas.openxmlformats.org/officeDocument/2006/relationships/image" Target="../media/image4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19.png"/><Relationship Id="rId17" Type="http://schemas.openxmlformats.org/officeDocument/2006/relationships/image" Target="../media/image1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8415" y="3452472"/>
            <a:ext cx="11022344" cy="44444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646" y="2185599"/>
            <a:ext cx="10438570" cy="24645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1916" y="6907325"/>
            <a:ext cx="5876366" cy="7314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603" y="6739237"/>
            <a:ext cx="2972274" cy="9077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6144" y="8941868"/>
            <a:ext cx="2151870" cy="4592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8087" y="8941163"/>
            <a:ext cx="2695105" cy="45713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13049" y="8941163"/>
            <a:ext cx="3008747" cy="4592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7439" y="686772"/>
            <a:ext cx="16914093" cy="8912169"/>
            <a:chOff x="527439" y="686772"/>
            <a:chExt cx="16914093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439" y="686772"/>
              <a:ext cx="16914093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190" y="7785916"/>
            <a:ext cx="16854762" cy="121855"/>
            <a:chOff x="726190" y="7785916"/>
            <a:chExt cx="1685476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26190" y="7785916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5476" y="6169878"/>
            <a:ext cx="16854762" cy="121855"/>
            <a:chOff x="715476" y="6169878"/>
            <a:chExt cx="16854762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15476" y="6169878"/>
              <a:ext cx="16854762" cy="1218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4202" y="6496011"/>
            <a:ext cx="3895268" cy="1315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1659" y="7905459"/>
            <a:ext cx="2380512" cy="15058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79915" y="7962990"/>
            <a:ext cx="476833" cy="525649"/>
            <a:chOff x="1579915" y="7962990"/>
            <a:chExt cx="476833" cy="525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9915" y="7962990"/>
              <a:ext cx="476833" cy="5256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5476" y="4601459"/>
            <a:ext cx="16854762" cy="121855"/>
            <a:chOff x="715476" y="4601459"/>
            <a:chExt cx="16854762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15476" y="4601459"/>
              <a:ext cx="16854762" cy="12185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31659" y="5122126"/>
            <a:ext cx="1841148" cy="8456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4202" y="3042763"/>
            <a:ext cx="2850342" cy="19756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7439" y="9352381"/>
            <a:ext cx="16910656" cy="247619"/>
            <a:chOff x="527439" y="9352381"/>
            <a:chExt cx="16910656" cy="2476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7439" y="9352381"/>
              <a:ext cx="16910656" cy="2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54964" y="5416868"/>
            <a:ext cx="8053932" cy="121855"/>
            <a:chOff x="1854964" y="5416868"/>
            <a:chExt cx="8053932" cy="1218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854964" y="5416868"/>
              <a:ext cx="8053932" cy="1218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9439" y="6686040"/>
            <a:ext cx="476833" cy="525649"/>
            <a:chOff x="1589439" y="6686040"/>
            <a:chExt cx="476833" cy="5256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9439" y="6686040"/>
              <a:ext cx="476833" cy="5256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79915" y="5165998"/>
            <a:ext cx="476833" cy="525649"/>
            <a:chOff x="1579915" y="5165998"/>
            <a:chExt cx="476833" cy="5256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9915" y="5165998"/>
              <a:ext cx="476833" cy="5256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439" y="3212858"/>
            <a:ext cx="476833" cy="525649"/>
            <a:chOff x="1589439" y="3212858"/>
            <a:chExt cx="476833" cy="5256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89439" y="3212858"/>
              <a:ext cx="476833" cy="5256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704519" y="5394665"/>
            <a:ext cx="8053932" cy="121855"/>
            <a:chOff x="4704519" y="5394665"/>
            <a:chExt cx="8053932" cy="12185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4704519" y="5394665"/>
              <a:ext cx="8053932" cy="1218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94339" y="5411648"/>
            <a:ext cx="8053932" cy="121855"/>
            <a:chOff x="7494339" y="5411648"/>
            <a:chExt cx="8053932" cy="1218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7494339" y="5411648"/>
              <a:ext cx="8053932" cy="121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422839" y="5375617"/>
            <a:ext cx="8053932" cy="121855"/>
            <a:chOff x="10422839" y="5375617"/>
            <a:chExt cx="8053932" cy="1218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10422839" y="5375617"/>
              <a:ext cx="8053932" cy="1218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5476" y="2932888"/>
            <a:ext cx="16854762" cy="121855"/>
            <a:chOff x="675476" y="2932888"/>
            <a:chExt cx="16854762" cy="12185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675476" y="2932888"/>
              <a:ext cx="16854762" cy="121855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020918" y="1807848"/>
            <a:ext cx="2815269" cy="131552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796554" y="1807849"/>
            <a:ext cx="2843459" cy="131552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663211" y="1807849"/>
            <a:ext cx="2843459" cy="131552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719592" y="1807849"/>
            <a:ext cx="2856145" cy="131552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12449" y="2130249"/>
            <a:ext cx="5402457" cy="189389"/>
            <a:chOff x="612449" y="2130249"/>
            <a:chExt cx="5402457" cy="18938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9840000">
              <a:off x="612449" y="2130249"/>
              <a:ext cx="5402457" cy="189389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43604" y="2051335"/>
            <a:ext cx="2748858" cy="131552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354078" y="1424802"/>
            <a:ext cx="2755436" cy="131552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567490" y="3230695"/>
            <a:ext cx="1533144" cy="1309157"/>
            <a:chOff x="6567490" y="3230695"/>
            <a:chExt cx="1533144" cy="130915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67490" y="3230695"/>
              <a:ext cx="1533144" cy="13091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343125" y="3230695"/>
            <a:ext cx="1533144" cy="1309157"/>
            <a:chOff x="9343125" y="3230695"/>
            <a:chExt cx="1533144" cy="130915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43125" y="3230695"/>
              <a:ext cx="1533144" cy="130915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209782" y="6438664"/>
            <a:ext cx="1533144" cy="1309157"/>
            <a:chOff x="12209782" y="6438664"/>
            <a:chExt cx="1533144" cy="130915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209782" y="6438664"/>
              <a:ext cx="1533144" cy="130915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343125" y="4860722"/>
            <a:ext cx="1533144" cy="1309157"/>
            <a:chOff x="9343125" y="4860722"/>
            <a:chExt cx="1533144" cy="130915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343125" y="4860722"/>
              <a:ext cx="1533144" cy="130915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209782" y="4860722"/>
            <a:ext cx="1533144" cy="1309157"/>
            <a:chOff x="12209782" y="4860722"/>
            <a:chExt cx="1533144" cy="130915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209782" y="4860722"/>
              <a:ext cx="1533144" cy="13091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209782" y="7975933"/>
            <a:ext cx="1533144" cy="1309157"/>
            <a:chOff x="12209782" y="7975933"/>
            <a:chExt cx="1533144" cy="1309157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209782" y="7975933"/>
              <a:ext cx="1533144" cy="130915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266163" y="7975933"/>
            <a:ext cx="1533144" cy="1309157"/>
            <a:chOff x="15266163" y="7975933"/>
            <a:chExt cx="1533144" cy="1309157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266163" y="7975933"/>
              <a:ext cx="1533144" cy="130915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5266163" y="4860722"/>
            <a:ext cx="1533144" cy="1309157"/>
            <a:chOff x="15266163" y="4860722"/>
            <a:chExt cx="1533144" cy="1309157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266163" y="4860722"/>
              <a:ext cx="1533144" cy="13091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678" y="3312163"/>
            <a:ext cx="14629188" cy="37382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3195" y="2246595"/>
            <a:ext cx="8265724" cy="20039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1913" y="6907330"/>
            <a:ext cx="7697281" cy="7413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603" y="6729713"/>
            <a:ext cx="2702718" cy="9077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56144" y="8941868"/>
            <a:ext cx="2151870" cy="4592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88087" y="8941163"/>
            <a:ext cx="2695105" cy="4571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13049" y="8941163"/>
            <a:ext cx="3008747" cy="459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2078" y="686772"/>
            <a:ext cx="16875166" cy="8912169"/>
            <a:chOff x="782078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78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022" y="7495269"/>
            <a:ext cx="3299597" cy="1068912"/>
            <a:chOff x="1348022" y="7495269"/>
            <a:chExt cx="3299597" cy="10689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022" y="7495269"/>
              <a:ext cx="3299597" cy="10689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41107" y="2413805"/>
            <a:ext cx="708876" cy="566693"/>
            <a:chOff x="7441107" y="2413805"/>
            <a:chExt cx="708876" cy="566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71429" y="3334117"/>
            <a:ext cx="2848232" cy="2848232"/>
            <a:chOff x="6371429" y="3334117"/>
            <a:chExt cx="2848232" cy="284823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7754" y="6262316"/>
            <a:ext cx="3006615" cy="13155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12201" y="7109525"/>
            <a:ext cx="2433984" cy="47998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80553" y="7821906"/>
            <a:ext cx="2547329" cy="8179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120222" y="2413805"/>
            <a:ext cx="708876" cy="566693"/>
            <a:chOff x="11120222" y="2413805"/>
            <a:chExt cx="708876" cy="5666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20222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50544" y="3334117"/>
            <a:ext cx="2848232" cy="2848232"/>
            <a:chOff x="10050544" y="3334117"/>
            <a:chExt cx="2848232" cy="28482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050544" y="3334117"/>
              <a:ext cx="2848232" cy="2848232"/>
              <a:chOff x="10050544" y="3334117"/>
              <a:chExt cx="2848232" cy="28482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050544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089742" y="3373316"/>
              <a:ext cx="2769835" cy="2769835"/>
              <a:chOff x="10089742" y="3373316"/>
              <a:chExt cx="2769835" cy="276983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089742" y="3373316"/>
                <a:ext cx="2769835" cy="2769835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71782" y="6262316"/>
            <a:ext cx="3029166" cy="131552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91334" y="7124658"/>
            <a:ext cx="2433984" cy="47998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59620" y="7821906"/>
            <a:ext cx="2037049" cy="81792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693287" y="2413805"/>
            <a:ext cx="708876" cy="566693"/>
            <a:chOff x="14693287" y="2413805"/>
            <a:chExt cx="708876" cy="56669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69328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623609" y="3334117"/>
            <a:ext cx="2848232" cy="2848232"/>
            <a:chOff x="13623609" y="3334117"/>
            <a:chExt cx="2848232" cy="284823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623609" y="3334117"/>
              <a:ext cx="2848232" cy="2848232"/>
              <a:chOff x="13623609" y="3334117"/>
              <a:chExt cx="2848232" cy="284823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62360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662808" y="3373316"/>
              <a:ext cx="2769835" cy="2769835"/>
              <a:chOff x="13662808" y="3373316"/>
              <a:chExt cx="2769835" cy="276983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662808" y="3373316"/>
                <a:ext cx="2769835" cy="2769835"/>
              </a:xfrm>
              <a:prstGeom prst="rect">
                <a:avLst/>
              </a:prstGeom>
            </p:spPr>
          </p:pic>
        </p:grpSp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444830" y="6262316"/>
            <a:ext cx="3006615" cy="131552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723996" y="7124658"/>
            <a:ext cx="2699295" cy="47998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732763" y="7821906"/>
            <a:ext cx="2946556" cy="81792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06083" y="3611712"/>
            <a:ext cx="3731899" cy="280700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15346" y="2428593"/>
            <a:ext cx="2801918" cy="148300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699350" y="7601274"/>
            <a:ext cx="2564211" cy="78315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04038" y="5463136"/>
            <a:ext cx="8151873" cy="121855"/>
            <a:chOff x="1004038" y="5463136"/>
            <a:chExt cx="8151873" cy="1218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6200000">
              <a:off x="1004038" y="5463136"/>
              <a:ext cx="8151873" cy="12185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 rot="-720000">
            <a:off x="8714923" y="2784829"/>
            <a:ext cx="746395" cy="79440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720847" y="3600853"/>
            <a:ext cx="657007" cy="340622"/>
            <a:chOff x="8720847" y="3600853"/>
            <a:chExt cx="657007" cy="34062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400000">
              <a:off x="8720847" y="3600853"/>
              <a:ext cx="657007" cy="34062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561986" y="5975835"/>
            <a:ext cx="804652" cy="794408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2351811" y="5643621"/>
            <a:ext cx="657007" cy="340622"/>
            <a:chOff x="12351811" y="5643621"/>
            <a:chExt cx="657007" cy="34062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6780000">
              <a:off x="12351811" y="5643621"/>
              <a:ext cx="657007" cy="340622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6125363" y="2962319"/>
            <a:ext cx="849273" cy="79440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5541497" y="3298574"/>
            <a:ext cx="657007" cy="340622"/>
            <a:chOff x="15541497" y="3298574"/>
            <a:chExt cx="657007" cy="34062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3260000">
              <a:off x="15541497" y="3298574"/>
              <a:ext cx="657007" cy="34062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33333" y="6589036"/>
            <a:ext cx="4361905" cy="121855"/>
            <a:chOff x="733333" y="6589036"/>
            <a:chExt cx="4361905" cy="12185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0800000">
              <a:off x="733333" y="6589036"/>
              <a:ext cx="4361905" cy="121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7651" y="686772"/>
            <a:ext cx="16875166" cy="8912169"/>
            <a:chOff x="647651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51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755" y="4048302"/>
            <a:ext cx="2632675" cy="25729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9846" y="4562979"/>
            <a:ext cx="3007619" cy="10673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60424" y="5566891"/>
            <a:ext cx="2939811" cy="44085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21104" y="2801256"/>
            <a:ext cx="4105102" cy="6453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13670" y="6624787"/>
            <a:ext cx="5333333" cy="121855"/>
            <a:chOff x="3713670" y="6624787"/>
            <a:chExt cx="5333333" cy="1218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3713670" y="6624787"/>
              <a:ext cx="5333333" cy="12185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84209" y="4278032"/>
            <a:ext cx="1785431" cy="165405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86570" y="4562979"/>
            <a:ext cx="2667721" cy="106735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12386" y="5566891"/>
            <a:ext cx="2742257" cy="11439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5808888" y="2629951"/>
              <a:ext cx="708876" cy="5666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41195" y="1958443"/>
            <a:ext cx="4575102" cy="17826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16639" y="6624787"/>
            <a:ext cx="5333333" cy="121855"/>
            <a:chOff x="9116639" y="6624787"/>
            <a:chExt cx="5333333" cy="12185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9116639" y="6624787"/>
              <a:ext cx="5333333" cy="12185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11133" y="4048301"/>
            <a:ext cx="2700677" cy="257297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24539" y="4562979"/>
            <a:ext cx="2706125" cy="106735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873296" y="5566891"/>
            <a:ext cx="1445644" cy="405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3" y="2126344"/>
            <a:ext cx="10300831" cy="98140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1113" y="7207741"/>
            <a:ext cx="6531053" cy="9816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9271" y="3783461"/>
            <a:ext cx="10322521" cy="36627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7725"/>
            <a:ext cx="16875166" cy="8912169"/>
            <a:chOff x="705274" y="67725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7725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98413" y="2186478"/>
            <a:ext cx="5358730" cy="6476663"/>
            <a:chOff x="6298413" y="2186478"/>
            <a:chExt cx="5358730" cy="64766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8413" y="2186478"/>
              <a:ext cx="5358730" cy="647666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0289" y="2322413"/>
            <a:ext cx="3205217" cy="19215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3072" y="4170463"/>
            <a:ext cx="2827503" cy="56575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6558" y="6781024"/>
            <a:ext cx="4151325" cy="206804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0528" y="6041757"/>
            <a:ext cx="908596" cy="7949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30717" y="5138536"/>
            <a:ext cx="929794" cy="7949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30717" y="7283958"/>
            <a:ext cx="928028" cy="7949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79102" y="6184838"/>
            <a:ext cx="1013819" cy="4372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59291" y="5288072"/>
            <a:ext cx="1275797" cy="4408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59291" y="7446662"/>
            <a:ext cx="923573" cy="403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6190" y="5775323"/>
            <a:ext cx="5635714" cy="121855"/>
            <a:chOff x="726190" y="5775323"/>
            <a:chExt cx="5635714" cy="1218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726190" y="5775323"/>
              <a:ext cx="563571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09542" y="1788297"/>
            <a:ext cx="796789" cy="121855"/>
            <a:chOff x="8109542" y="1788297"/>
            <a:chExt cx="796789" cy="1218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8109542" y="1788297"/>
              <a:ext cx="796789" cy="12185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480000">
            <a:off x="12375363" y="1474647"/>
            <a:ext cx="2734410" cy="636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19426" y="2211594"/>
            <a:ext cx="688404" cy="310153"/>
            <a:chOff x="11719426" y="2211594"/>
            <a:chExt cx="688404" cy="3101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4880000">
              <a:off x="11719426" y="2211594"/>
              <a:ext cx="688404" cy="31015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864053" y="2406348"/>
            <a:ext cx="3849996" cy="28575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64053" y="5720120"/>
            <a:ext cx="3854369" cy="16733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64053" y="7869186"/>
            <a:ext cx="3806054" cy="8838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40345" y="3002596"/>
            <a:ext cx="6964065" cy="63090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1113" y="7207741"/>
            <a:ext cx="8610073" cy="1788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8960" y="3473151"/>
            <a:ext cx="10852938" cy="33721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90045" y="5307883"/>
            <a:ext cx="9451090" cy="21678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59520" y="1836508"/>
            <a:ext cx="10070639" cy="7268254"/>
            <a:chOff x="7059520" y="1836508"/>
            <a:chExt cx="10070639" cy="7268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9520" y="1836508"/>
              <a:ext cx="10070639" cy="726825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0289" y="2208127"/>
            <a:ext cx="3496591" cy="19215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3072" y="4037130"/>
            <a:ext cx="1615734" cy="6124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6558" y="5942967"/>
            <a:ext cx="5342844" cy="88383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7764" y="5156899"/>
            <a:ext cx="900751" cy="8695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7764" y="7009119"/>
            <a:ext cx="938430" cy="8695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59239" y="5289173"/>
            <a:ext cx="1943012" cy="5942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59239" y="7166363"/>
            <a:ext cx="3480116" cy="6061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46558" y="7771539"/>
            <a:ext cx="5473040" cy="189772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39512" y="8379333"/>
            <a:ext cx="593174" cy="5726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292147" y="8379333"/>
            <a:ext cx="617990" cy="572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52817" y="2057143"/>
            <a:ext cx="4469527" cy="5385657"/>
            <a:chOff x="1952817" y="2057143"/>
            <a:chExt cx="4469527" cy="53856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2817" y="2057143"/>
              <a:ext cx="4469527" cy="5385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2385" y="2057143"/>
            <a:ext cx="4469527" cy="5385657"/>
            <a:chOff x="6992385" y="2057143"/>
            <a:chExt cx="4469527" cy="5385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2385" y="2057143"/>
              <a:ext cx="4469527" cy="5385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31952" y="2057143"/>
            <a:ext cx="4469527" cy="5385657"/>
            <a:chOff x="12031952" y="2057143"/>
            <a:chExt cx="4469527" cy="53856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31952" y="2057143"/>
              <a:ext cx="4469527" cy="53856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86198" y="7857979"/>
            <a:ext cx="2432384" cy="7465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7978" y="8472433"/>
            <a:ext cx="3630565" cy="5146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32570" y="7857979"/>
            <a:ext cx="3542232" cy="74650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17546" y="8472433"/>
            <a:ext cx="3630565" cy="51464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65294" y="7857979"/>
            <a:ext cx="2923699" cy="7193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57113" y="8472437"/>
            <a:ext cx="3630565" cy="5146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813773" y="7016205"/>
            <a:ext cx="731414" cy="731414"/>
            <a:chOff x="3813773" y="7016205"/>
            <a:chExt cx="731414" cy="73141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813773" y="7016205"/>
              <a:ext cx="731414" cy="731414"/>
              <a:chOff x="3813773" y="7016205"/>
              <a:chExt cx="731414" cy="73141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813773" y="7016205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62173" y="7103607"/>
              <a:ext cx="681006" cy="5956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34293" y="7016205"/>
            <a:ext cx="731414" cy="731414"/>
            <a:chOff x="8834293" y="7016205"/>
            <a:chExt cx="731414" cy="7314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834293" y="7016205"/>
              <a:ext cx="731414" cy="731414"/>
              <a:chOff x="8834293" y="7016205"/>
              <a:chExt cx="731414" cy="73141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834293" y="7016205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82693" y="7103607"/>
              <a:ext cx="696891" cy="5956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892908" y="7016205"/>
            <a:ext cx="731414" cy="731414"/>
            <a:chOff x="13892908" y="7016205"/>
            <a:chExt cx="731414" cy="73141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892908" y="7016205"/>
              <a:ext cx="731414" cy="731414"/>
              <a:chOff x="13892908" y="7016205"/>
              <a:chExt cx="731414" cy="73141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892908" y="7016205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41308" y="7103607"/>
              <a:ext cx="695567" cy="5956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0063" y="7207741"/>
            <a:ext cx="3212660" cy="9036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2602" y="3774235"/>
            <a:ext cx="9787633" cy="3859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37366" y="3866667"/>
            <a:ext cx="4924539" cy="1752381"/>
            <a:chOff x="1437366" y="3866667"/>
            <a:chExt cx="4924539" cy="17523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64096" y="2126343"/>
            <a:ext cx="10455032" cy="98139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2021-04-29T15:31:37Z</dcterms:created>
  <dcterms:modified xsi:type="dcterms:W3CDTF">2021-04-29T15:31:37Z</dcterms:modified>
</cp:coreProperties>
</file>