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8" r:id="rId11"/>
    <p:sldId id="259" r:id="rId12"/>
    <p:sldId id="274" r:id="rId13"/>
    <p:sldId id="262" r:id="rId14"/>
    <p:sldId id="263" r:id="rId15"/>
    <p:sldId id="264" r:id="rId16"/>
    <p:sldId id="265" r:id="rId17"/>
    <p:sldId id="26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7587E-A90D-2BC7-1BA7-3827FE8BB3D0}" v="670" dt="2025-01-18T19:06:27.681"/>
    <p1510:client id="{C4B30FF8-0E2B-F0AD-BFBD-A59F5D233A3F}" v="112" dt="2025-01-18T19:07:57.768"/>
    <p1510:client id="{DDC59A6E-3BCF-8B7A-88AF-9F025FFCD9F2}" v="794" dt="2025-01-19T21:45:22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9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7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089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4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317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34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1/19/2025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36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Project Proposal and Design enhancements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By: Britney Hurley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02232-56B4-1F8F-EB92-0D980BD2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12" r="20525" b="8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8F40-067A-20D3-9B4B-BB396C0B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one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477A-32F1-B889-B23D-2E2FD98A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Category One: Software Design and Engineering</a:t>
            </a:r>
            <a:endParaRPr lang="en-US"/>
          </a:p>
          <a:p>
            <a:endParaRPr lang="en-US" dirty="0"/>
          </a:p>
          <a:p>
            <a:r>
              <a:rPr lang="en-US"/>
              <a:t>Enhancement Proposal: Implement a theme switch.</a:t>
            </a:r>
          </a:p>
        </p:txBody>
      </p:sp>
    </p:spTree>
    <p:extLst>
      <p:ext uri="{BB962C8B-B14F-4D97-AF65-F5344CB8AC3E}">
        <p14:creationId xmlns:p14="http://schemas.microsoft.com/office/powerpoint/2010/main" val="107506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6C64E-BA33-C424-6AC6-6DDB243D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to get to enhancement one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diagram of a design&#10;&#10;AI-generated content may be incorrect.">
            <a:extLst>
              <a:ext uri="{FF2B5EF4-FFF2-40B4-BE49-F238E27FC236}">
                <a16:creationId xmlns:a16="http://schemas.microsoft.com/office/drawing/2014/main" id="{0341FEB5-0FDC-E1A6-D5F4-930173462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602" y="2265987"/>
            <a:ext cx="9871538" cy="3951522"/>
          </a:xfrm>
        </p:spPr>
      </p:pic>
    </p:spTree>
    <p:extLst>
      <p:ext uri="{BB962C8B-B14F-4D97-AF65-F5344CB8AC3E}">
        <p14:creationId xmlns:p14="http://schemas.microsoft.com/office/powerpoint/2010/main" val="316288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9ABF0-ADD6-C4C7-4421-5223AD38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94827"/>
            <a:ext cx="3525013" cy="1090506"/>
          </a:xfrm>
        </p:spPr>
        <p:txBody>
          <a:bodyPr>
            <a:normAutofit/>
          </a:bodyPr>
          <a:lstStyle/>
          <a:p>
            <a:r>
              <a:rPr lang="en-US"/>
              <a:t>Changes</a:t>
            </a:r>
            <a:endParaRPr lang="en-US" dirty="0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D229978-BFD7-3D50-0800-D9A95CFCE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5" t="115" r="21946" b="-159"/>
          <a:stretch/>
        </p:blipFill>
        <p:spPr>
          <a:xfrm>
            <a:off x="4659195" y="573871"/>
            <a:ext cx="7522445" cy="57082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62DF6-31DD-A32F-FA2B-04007127FF33}"/>
              </a:ext>
            </a:extLst>
          </p:cNvPr>
          <p:cNvSpPr txBox="1"/>
          <p:nvPr/>
        </p:nvSpPr>
        <p:spPr>
          <a:xfrm>
            <a:off x="286272" y="1585405"/>
            <a:ext cx="409492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implement this enhancement: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Fix implementation and pathway errors to assist the application in becoming more seamless</a:t>
            </a:r>
          </a:p>
          <a:p>
            <a:pPr marL="285750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Work within the res/values/themes.xml file</a:t>
            </a:r>
          </a:p>
          <a:p>
            <a:pPr marL="285750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Add code for different themes</a:t>
            </a:r>
          </a:p>
          <a:p>
            <a:pPr marL="285750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Add switch/setting for theme swap within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831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8F40-067A-20D3-9B4B-BB396C0B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two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477A-32F1-B889-B23D-2E2FD98A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Category Two: Algorithms and Data Structures</a:t>
            </a:r>
          </a:p>
          <a:p>
            <a:endParaRPr lang="en-US" dirty="0"/>
          </a:p>
          <a:p>
            <a:r>
              <a:rPr lang="en-US"/>
              <a:t>Enhancement Proposal: Implement a Sort/Search Feature.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6C64E-BA33-C424-6AC6-6DDB243D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to get to enhancement two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diagram of a software structure&#10;&#10;AI-generated content may be incorrect.">
            <a:extLst>
              <a:ext uri="{FF2B5EF4-FFF2-40B4-BE49-F238E27FC236}">
                <a16:creationId xmlns:a16="http://schemas.microsoft.com/office/drawing/2014/main" id="{721F2926-5FE4-6AE5-C66B-10BFE9312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963" y="2267712"/>
            <a:ext cx="10267406" cy="3966972"/>
          </a:xfrm>
        </p:spPr>
      </p:pic>
    </p:spTree>
    <p:extLst>
      <p:ext uri="{BB962C8B-B14F-4D97-AF65-F5344CB8AC3E}">
        <p14:creationId xmlns:p14="http://schemas.microsoft.com/office/powerpoint/2010/main" val="370948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9ABF0-ADD6-C4C7-4421-5223AD38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94827"/>
            <a:ext cx="3525013" cy="1090506"/>
          </a:xfrm>
        </p:spPr>
        <p:txBody>
          <a:bodyPr>
            <a:normAutofit/>
          </a:bodyPr>
          <a:lstStyle/>
          <a:p>
            <a:r>
              <a:rPr lang="en-US"/>
              <a:t>Changes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D82D9E-7966-2F56-09AD-2F8ECB4F6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372" r="9685" b="3805"/>
          <a:stretch/>
        </p:blipFill>
        <p:spPr>
          <a:xfrm>
            <a:off x="4669132" y="1197184"/>
            <a:ext cx="7522899" cy="459705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62DF6-31DD-A32F-FA2B-04007127FF33}"/>
              </a:ext>
            </a:extLst>
          </p:cNvPr>
          <p:cNvSpPr txBox="1"/>
          <p:nvPr/>
        </p:nvSpPr>
        <p:spPr>
          <a:xfrm>
            <a:off x="278652" y="1190028"/>
            <a:ext cx="409492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implement this enhancement: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Fix implementation and pathway errors to assist the application in becoming more seamless.</a:t>
            </a:r>
          </a:p>
          <a:p>
            <a:pPr marL="285750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Work within the res/layout/fragment_database.xml file.</a:t>
            </a:r>
          </a:p>
          <a:p>
            <a:pPr marL="285750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Swap the </a:t>
            </a:r>
            <a:r>
              <a:rPr lang="en-US" err="1">
                <a:solidFill>
                  <a:schemeClr val="bg1"/>
                </a:solidFill>
              </a:rPr>
              <a:t>textView</a:t>
            </a:r>
            <a:r>
              <a:rPr lang="en-US" dirty="0">
                <a:solidFill>
                  <a:schemeClr val="bg1"/>
                </a:solidFill>
              </a:rPr>
              <a:t> box for inventory items to a </a:t>
            </a:r>
            <a:r>
              <a:rPr lang="en-US" err="1">
                <a:solidFill>
                  <a:schemeClr val="bg1"/>
                </a:solidFill>
              </a:rPr>
              <a:t>RecyclerView</a:t>
            </a:r>
            <a:r>
              <a:rPr lang="en-US" dirty="0">
                <a:solidFill>
                  <a:schemeClr val="bg1"/>
                </a:solidFill>
              </a:rPr>
              <a:t> (for displaying dynamic data).</a:t>
            </a:r>
          </a:p>
          <a:p>
            <a:pPr marL="285750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Implement code to handle sorting, searching and loading the data into the </a:t>
            </a:r>
            <a:r>
              <a:rPr lang="en-US" dirty="0" err="1">
                <a:solidFill>
                  <a:schemeClr val="bg1"/>
                </a:solidFill>
              </a:rPr>
              <a:t>RecyclerView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33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8F40-067A-20D3-9B4B-BB396C0B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477A-32F1-B889-B23D-2E2FD98A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Category Three: Databases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Enhancement Proposal: Implement Prepopulated Editable Data.</a:t>
            </a:r>
          </a:p>
        </p:txBody>
      </p:sp>
    </p:spTree>
    <p:extLst>
      <p:ext uri="{BB962C8B-B14F-4D97-AF65-F5344CB8AC3E}">
        <p14:creationId xmlns:p14="http://schemas.microsoft.com/office/powerpoint/2010/main" val="249388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6C64E-BA33-C424-6AC6-6DDB243D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to get to enhancement three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diagram of database processing&#10;&#10;AI-generated content may be incorrect.">
            <a:extLst>
              <a:ext uri="{FF2B5EF4-FFF2-40B4-BE49-F238E27FC236}">
                <a16:creationId xmlns:a16="http://schemas.microsoft.com/office/drawing/2014/main" id="{6DD6B48B-606F-49D6-958B-8AE127D1E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326" y="2267712"/>
            <a:ext cx="9630300" cy="3936282"/>
          </a:xfrm>
        </p:spPr>
      </p:pic>
    </p:spTree>
    <p:extLst>
      <p:ext uri="{BB962C8B-B14F-4D97-AF65-F5344CB8AC3E}">
        <p14:creationId xmlns:p14="http://schemas.microsoft.com/office/powerpoint/2010/main" val="304612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9ABF0-ADD6-C4C7-4421-5223AD38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94827"/>
            <a:ext cx="3525013" cy="1090506"/>
          </a:xfrm>
        </p:spPr>
        <p:txBody>
          <a:bodyPr>
            <a:normAutofit/>
          </a:bodyPr>
          <a:lstStyle/>
          <a:p>
            <a:r>
              <a:rPr lang="en-US"/>
              <a:t>Changes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4F74CC-F746-B33D-19D5-D87A74DA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087" y="1440473"/>
            <a:ext cx="7526865" cy="397705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62DF6-31DD-A32F-FA2B-04007127FF33}"/>
              </a:ext>
            </a:extLst>
          </p:cNvPr>
          <p:cNvSpPr txBox="1"/>
          <p:nvPr/>
        </p:nvSpPr>
        <p:spPr>
          <a:xfrm>
            <a:off x="286272" y="1297858"/>
            <a:ext cx="409492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implement this enhancement: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,Sans-Serif"/>
              <a:buChar char="-"/>
            </a:pPr>
            <a:r>
              <a:rPr lang="en-US" dirty="0">
                <a:solidFill>
                  <a:schemeClr val="bg1"/>
                </a:solidFill>
              </a:rPr>
              <a:t>Fix implementation and pathway errors to assist the application in becoming more seamless.</a:t>
            </a:r>
          </a:p>
          <a:p>
            <a:pPr marL="285750" indent="-285750">
              <a:buFont typeface="Calibri,Sans-Serif"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Repurpose res/layout/fragment_adjustment.xml (Inventory Adjustment Screen) for adding new items and editing existing ones. </a:t>
            </a:r>
          </a:p>
          <a:p>
            <a:pPr marL="285750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Update a database helper to support the adjustment of items.</a:t>
            </a:r>
          </a:p>
          <a:p>
            <a:pPr marL="285750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Pass data between fragments to enable seamless transitions. </a:t>
            </a:r>
          </a:p>
          <a:p>
            <a:pPr marL="285750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41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AE6BD-13E0-E8CF-9866-944174BF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My Project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5CE6-C932-8C8A-D304-82EE9FF4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a little background: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Original course: CS-360 Mobile Architecture and Programming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Initial Program Design: Warehouse Inventory Application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Software Needed: Android Studio, All Add-Ons Installed, Viewing on a 'Medium Phone API 35'</a:t>
            </a:r>
          </a:p>
        </p:txBody>
      </p:sp>
    </p:spTree>
    <p:extLst>
      <p:ext uri="{BB962C8B-B14F-4D97-AF65-F5344CB8AC3E}">
        <p14:creationId xmlns:p14="http://schemas.microsoft.com/office/powerpoint/2010/main" val="148562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839257-738F-2323-8DDE-EFFF9651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"/>
            <a:ext cx="12192000" cy="68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9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0B6EA6-40A3-C66E-AA89-00FD78F6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89" y="0"/>
            <a:ext cx="12198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78DC18-4CB8-F677-7556-EE74110A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" y="0"/>
            <a:ext cx="1219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9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16E37E-4C89-D9CE-909C-471D3A85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16" y="0"/>
            <a:ext cx="12203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7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0909-911E-1CAB-EC88-E1B9ABC2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2C32-0B05-E245-5483-024ACF10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does the code currently do?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Allows a user to register/authenticate.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Sends low stock notifications via SMS.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Provides a grid-view of inventory once data is entered.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Allows for inventory adjustments to be made.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7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4F51-F759-C503-26C5-A8B88B08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(Checklist)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BD5B-D772-934A-73AE-8D076CA9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Pros: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Beginning to correctly implement the design.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Complexity is kept to a minimum for future scalability.</a:t>
            </a:r>
            <a:endParaRPr lang="en-US" dirty="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Well structured;</a:t>
            </a:r>
          </a:p>
          <a:p>
            <a:pPr marL="731520" lvl="1">
              <a:buFont typeface="Courier New" panose="020B0604020202020204" pitchFamily="34" charset="0"/>
              <a:buChar char="o"/>
            </a:pPr>
            <a:r>
              <a:rPr lang="en-US" dirty="0"/>
              <a:t>Comments are included and easy to maintain</a:t>
            </a:r>
          </a:p>
          <a:p>
            <a:pPr marL="731520" lvl="1">
              <a:buFont typeface="Courier New" panose="020B0604020202020204" pitchFamily="34" charset="0"/>
              <a:buChar char="o"/>
            </a:pPr>
            <a:r>
              <a:rPr lang="en-US" dirty="0"/>
              <a:t>Repetition isn't evident</a:t>
            </a:r>
          </a:p>
          <a:p>
            <a:pPr marL="457200" lvl="1" indent="0">
              <a:buNone/>
            </a:pPr>
            <a:endParaRPr lang="en-US" dirty="0"/>
          </a:p>
          <a:p>
            <a:pPr marL="731520"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1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A474-9277-EAB5-B803-7B2C657C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(checklist)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A841-A7E9-2530-EA20-A58537BF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Cons: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Pathways do not reach desired places each time.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dirty="0"/>
              <a:t>Unused pages are evident due to incorrect pathway assignments.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App force closes due to incorrect pathway assignments.</a:t>
            </a:r>
            <a:endParaRPr lang="en-US" dirty="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/>
              <a:t>Errors within code to be fixed;</a:t>
            </a:r>
            <a:endParaRPr lang="en-US" dirty="0"/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/>
              <a:t>Pathway assignments </a:t>
            </a:r>
            <a:endParaRPr lang="en-US" dirty="0"/>
          </a:p>
          <a:p>
            <a:pPr marL="731520" lvl="1" indent="-457200">
              <a:buFont typeface="Courier New" panose="020B0604020202020204" pitchFamily="34" charset="0"/>
              <a:buChar char="o"/>
            </a:pPr>
            <a:r>
              <a:rPr lang="en-US"/>
              <a:t>Button sizing and accessibility</a:t>
            </a:r>
            <a:endParaRPr lang="en-US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3203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2F3F0"/>
      </a:lt2>
      <a:accent1>
        <a:srgbClr val="8429E7"/>
      </a:accent1>
      <a:accent2>
        <a:srgbClr val="453CDC"/>
      </a:accent2>
      <a:accent3>
        <a:srgbClr val="296DE7"/>
      </a:accent3>
      <a:accent4>
        <a:srgbClr val="17AAD5"/>
      </a:accent4>
      <a:accent5>
        <a:srgbClr val="22C2A3"/>
      </a:accent5>
      <a:accent6>
        <a:srgbClr val="16C65B"/>
      </a:accent6>
      <a:hlink>
        <a:srgbClr val="339A98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JuxtaposeVTI</vt:lpstr>
      <vt:lpstr>Project Proposal and Design enhancements </vt:lpstr>
      <vt:lpstr>My Project </vt:lpstr>
      <vt:lpstr>PowerPoint Presentation</vt:lpstr>
      <vt:lpstr>PowerPoint Presentation</vt:lpstr>
      <vt:lpstr>PowerPoint Presentation</vt:lpstr>
      <vt:lpstr>PowerPoint Presentation</vt:lpstr>
      <vt:lpstr>code review</vt:lpstr>
      <vt:lpstr>Code review (Checklist)</vt:lpstr>
      <vt:lpstr>Code Review (checklist)</vt:lpstr>
      <vt:lpstr>Enhancement one  </vt:lpstr>
      <vt:lpstr>Progress to get to enhancement one </vt:lpstr>
      <vt:lpstr>Changes</vt:lpstr>
      <vt:lpstr>Enhancement two  </vt:lpstr>
      <vt:lpstr>Progress to get to enhancement two</vt:lpstr>
      <vt:lpstr>Changes</vt:lpstr>
      <vt:lpstr>Enhancement three</vt:lpstr>
      <vt:lpstr>Progress to get to enhancement three</vt:lpstr>
      <vt:lpstr>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279</cp:revision>
  <dcterms:created xsi:type="dcterms:W3CDTF">2025-01-16T17:22:20Z</dcterms:created>
  <dcterms:modified xsi:type="dcterms:W3CDTF">2025-01-19T22:43:28Z</dcterms:modified>
</cp:coreProperties>
</file>