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72" r:id="rId5"/>
  </p:sldMasterIdLst>
  <p:notesMasterIdLst>
    <p:notesMasterId r:id="rId31"/>
  </p:notesMasterIdLst>
  <p:sldIdLst>
    <p:sldId id="256" r:id="rId6"/>
    <p:sldId id="1990" r:id="rId7"/>
    <p:sldId id="306" r:id="rId8"/>
    <p:sldId id="1998" r:id="rId9"/>
    <p:sldId id="1988" r:id="rId10"/>
    <p:sldId id="279" r:id="rId11"/>
    <p:sldId id="276" r:id="rId12"/>
    <p:sldId id="1991" r:id="rId13"/>
    <p:sldId id="1992" r:id="rId14"/>
    <p:sldId id="1561" r:id="rId15"/>
    <p:sldId id="1993" r:id="rId16"/>
    <p:sldId id="1999" r:id="rId17"/>
    <p:sldId id="2000" r:id="rId18"/>
    <p:sldId id="1994" r:id="rId19"/>
    <p:sldId id="257" r:id="rId20"/>
    <p:sldId id="280" r:id="rId21"/>
    <p:sldId id="283" r:id="rId22"/>
    <p:sldId id="285" r:id="rId23"/>
    <p:sldId id="284" r:id="rId24"/>
    <p:sldId id="282" r:id="rId25"/>
    <p:sldId id="1995" r:id="rId26"/>
    <p:sldId id="267" r:id="rId27"/>
    <p:sldId id="1996" r:id="rId28"/>
    <p:sldId id="1997" r:id="rId29"/>
    <p:sldId id="19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ulo" id="{351DB1EC-C41B-428C-8471-EB84897312C3}">
          <p14:sldIdLst>
            <p14:sldId id="256"/>
            <p14:sldId id="1990"/>
          </p14:sldIdLst>
        </p14:section>
        <p14:section name="Patrocinio" id="{B3B3380C-4363-4B54-BF53-740C978B3386}">
          <p14:sldIdLst>
            <p14:sldId id="306"/>
            <p14:sldId id="1998"/>
            <p14:sldId id="1988"/>
          </p14:sldIdLst>
        </p14:section>
        <p14:section name="Agile 101" id="{58D6A7E0-24C2-4653-8F74-21102BC1A61A}">
          <p14:sldIdLst>
            <p14:sldId id="279"/>
            <p14:sldId id="276"/>
            <p14:sldId id="1991"/>
            <p14:sldId id="1992"/>
            <p14:sldId id="1561"/>
            <p14:sldId id="1993"/>
          </p14:sldIdLst>
        </p14:section>
        <p14:section name="Agile no ASB" id="{025576DE-993C-4BD2-A413-C584BCCC374E}">
          <p14:sldIdLst>
            <p14:sldId id="1999"/>
            <p14:sldId id="2000"/>
          </p14:sldIdLst>
        </p14:section>
        <p14:section name="Alvaro" id="{FE0E8F29-07C3-4B77-A5C1-58B95B620A58}">
          <p14:sldIdLst>
            <p14:sldId id="1994"/>
            <p14:sldId id="257"/>
            <p14:sldId id="280"/>
            <p14:sldId id="283"/>
            <p14:sldId id="285"/>
            <p14:sldId id="284"/>
            <p14:sldId id="282"/>
          </p14:sldIdLst>
        </p14:section>
        <p14:section name="Wrap up" id="{92081BED-46A0-42AC-9966-8DD87F230C02}">
          <p14:sldIdLst>
            <p14:sldId id="1995"/>
            <p14:sldId id="267"/>
            <p14:sldId id="1996"/>
            <p14:sldId id="1997"/>
            <p14:sldId id="19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8C4B1-BA51-426D-AB81-54975A97DC68}" v="344" dt="2019-06-14T22:32:20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Junqueira" userId="S::arbjunqueira_gmail.com#ext#@notetotself.onmicrosoft.com::372907ca-a51a-4fd9-bff8-39bca55bea0e" providerId="AD" clId="Web-{BFE10FCB-0F0B-4832-8AC4-4499084E853D}"/>
    <pc:docChg chg="modSld">
      <pc:chgData name="Alvaro Junqueira" userId="S::arbjunqueira_gmail.com#ext#@notetotself.onmicrosoft.com::372907ca-a51a-4fd9-bff8-39bca55bea0e" providerId="AD" clId="Web-{BFE10FCB-0F0B-4832-8AC4-4499084E853D}" dt="2019-06-11T23:51:18.739" v="5" actId="20577"/>
      <pc:docMkLst>
        <pc:docMk/>
      </pc:docMkLst>
      <pc:sldChg chg="modSp">
        <pc:chgData name="Alvaro Junqueira" userId="S::arbjunqueira_gmail.com#ext#@notetotself.onmicrosoft.com::372907ca-a51a-4fd9-bff8-39bca55bea0e" providerId="AD" clId="Web-{BFE10FCB-0F0B-4832-8AC4-4499084E853D}" dt="2019-06-11T23:50:51.301" v="0" actId="20577"/>
        <pc:sldMkLst>
          <pc:docMk/>
          <pc:sldMk cId="2643522492" sldId="1990"/>
        </pc:sldMkLst>
        <pc:spChg chg="mod">
          <ac:chgData name="Alvaro Junqueira" userId="S::arbjunqueira_gmail.com#ext#@notetotself.onmicrosoft.com::372907ca-a51a-4fd9-bff8-39bca55bea0e" providerId="AD" clId="Web-{BFE10FCB-0F0B-4832-8AC4-4499084E853D}" dt="2019-06-11T23:50:51.301" v="0" actId="20577"/>
          <ac:spMkLst>
            <pc:docMk/>
            <pc:sldMk cId="2643522492" sldId="1990"/>
            <ac:spMk id="3" creationId="{48AB65B6-F71B-454B-8D79-1B9A47746AEC}"/>
          </ac:spMkLst>
        </pc:spChg>
      </pc:sldChg>
      <pc:sldChg chg="modSp">
        <pc:chgData name="Alvaro Junqueira" userId="S::arbjunqueira_gmail.com#ext#@notetotself.onmicrosoft.com::372907ca-a51a-4fd9-bff8-39bca55bea0e" providerId="AD" clId="Web-{BFE10FCB-0F0B-4832-8AC4-4499084E853D}" dt="2019-06-11T23:51:16.379" v="3" actId="20577"/>
        <pc:sldMkLst>
          <pc:docMk/>
          <pc:sldMk cId="160985256" sldId="1992"/>
        </pc:sldMkLst>
        <pc:spChg chg="mod">
          <ac:chgData name="Alvaro Junqueira" userId="S::arbjunqueira_gmail.com#ext#@notetotself.onmicrosoft.com::372907ca-a51a-4fd9-bff8-39bca55bea0e" providerId="AD" clId="Web-{BFE10FCB-0F0B-4832-8AC4-4499084E853D}" dt="2019-06-11T23:51:16.379" v="3" actId="20577"/>
          <ac:spMkLst>
            <pc:docMk/>
            <pc:sldMk cId="160985256" sldId="1992"/>
            <ac:spMk id="2" creationId="{FCB02CB1-B19C-4131-B2C9-69C2E4E3B348}"/>
          </ac:spMkLst>
        </pc:spChg>
      </pc:sldChg>
    </pc:docChg>
  </pc:docChgLst>
  <pc:docChgLst>
    <pc:chgData name="Alessandro Moura" userId="197902279e8c5042" providerId="LiveId" clId="{3670E116-3ACA-41BD-90BD-C168E4A48786}"/>
    <pc:docChg chg="undo custSel addSld modSld sldOrd">
      <pc:chgData name="Alessandro Moura" userId="197902279e8c5042" providerId="LiveId" clId="{3670E116-3ACA-41BD-90BD-C168E4A48786}" dt="2019-06-10T11:43:49.709" v="222" actId="20577"/>
      <pc:docMkLst>
        <pc:docMk/>
      </pc:docMkLst>
      <pc:sldChg chg="modSp modTransition">
        <pc:chgData name="Alessandro Moura" userId="197902279e8c5042" providerId="LiveId" clId="{3670E116-3ACA-41BD-90BD-C168E4A48786}" dt="2019-06-10T11:08:36.254" v="69"/>
        <pc:sldMkLst>
          <pc:docMk/>
          <pc:sldMk cId="3170059640" sldId="256"/>
        </pc:sldMkLst>
        <pc:spChg chg="mod">
          <ac:chgData name="Alessandro Moura" userId="197902279e8c5042" providerId="LiveId" clId="{3670E116-3ACA-41BD-90BD-C168E4A48786}" dt="2019-06-10T11:05:47.463" v="4"/>
          <ac:spMkLst>
            <pc:docMk/>
            <pc:sldMk cId="3170059640" sldId="256"/>
            <ac:spMk id="3" creationId="{9917290A-80A1-A643-827E-E8AD11089730}"/>
          </ac:spMkLst>
        </pc:spChg>
      </pc:sldChg>
      <pc:sldChg chg="modSp">
        <pc:chgData name="Alessandro Moura" userId="197902279e8c5042" providerId="LiveId" clId="{3670E116-3ACA-41BD-90BD-C168E4A48786}" dt="2019-06-10T11:05:47.463" v="4"/>
        <pc:sldMkLst>
          <pc:docMk/>
          <pc:sldMk cId="4021649330" sldId="257"/>
        </pc:sldMkLst>
        <pc:spChg chg="mod">
          <ac:chgData name="Alessandro Moura" userId="197902279e8c5042" providerId="LiveId" clId="{3670E116-3ACA-41BD-90BD-C168E4A48786}" dt="2019-06-10T11:05:47.463" v="4"/>
          <ac:spMkLst>
            <pc:docMk/>
            <pc:sldMk cId="4021649330" sldId="257"/>
            <ac:spMk id="10" creationId="{24F4C79F-C1C6-4F40-B5CE-3F3098C5CC17}"/>
          </ac:spMkLst>
        </pc:spChg>
      </pc:sldChg>
      <pc:sldChg chg="modSp add ord">
        <pc:chgData name="Alessandro Moura" userId="197902279e8c5042" providerId="LiveId" clId="{3670E116-3ACA-41BD-90BD-C168E4A48786}" dt="2019-06-10T11:08:30.694" v="68" actId="255"/>
        <pc:sldMkLst>
          <pc:docMk/>
          <pc:sldMk cId="194723498" sldId="306"/>
        </pc:sldMkLst>
        <pc:spChg chg="mod">
          <ac:chgData name="Alessandro Moura" userId="197902279e8c5042" providerId="LiveId" clId="{3670E116-3ACA-41BD-90BD-C168E4A48786}" dt="2019-06-10T11:08:30.694" v="68" actId="255"/>
          <ac:spMkLst>
            <pc:docMk/>
            <pc:sldMk cId="194723498" sldId="306"/>
            <ac:spMk id="5" creationId="{00000000-0000-0000-0000-000000000000}"/>
          </ac:spMkLst>
        </pc:spChg>
      </pc:sldChg>
      <pc:sldChg chg="delSp add">
        <pc:chgData name="Alessandro Moura" userId="197902279e8c5042" providerId="LiveId" clId="{3670E116-3ACA-41BD-90BD-C168E4A48786}" dt="2019-06-10T11:09:45.818" v="73"/>
        <pc:sldMkLst>
          <pc:docMk/>
          <pc:sldMk cId="3821214045" sldId="1987"/>
        </pc:sldMkLst>
        <pc:spChg chg="del">
          <ac:chgData name="Alessandro Moura" userId="197902279e8c5042" providerId="LiveId" clId="{3670E116-3ACA-41BD-90BD-C168E4A48786}" dt="2019-06-10T11:09:45.818" v="73"/>
          <ac:spMkLst>
            <pc:docMk/>
            <pc:sldMk cId="3821214045" sldId="1987"/>
            <ac:spMk id="3" creationId="{43D60356-88B7-472E-9A80-6A53262137A5}"/>
          </ac:spMkLst>
        </pc:spChg>
      </pc:sldChg>
      <pc:sldChg chg="modSp add">
        <pc:chgData name="Alessandro Moura" userId="197902279e8c5042" providerId="LiveId" clId="{3670E116-3ACA-41BD-90BD-C168E4A48786}" dt="2019-06-10T11:43:49.709" v="222" actId="20577"/>
        <pc:sldMkLst>
          <pc:docMk/>
          <pc:sldMk cId="3637413876" sldId="1988"/>
        </pc:sldMkLst>
        <pc:spChg chg="mod">
          <ac:chgData name="Alessandro Moura" userId="197902279e8c5042" providerId="LiveId" clId="{3670E116-3ACA-41BD-90BD-C168E4A48786}" dt="2019-06-10T11:43:49.709" v="222" actId="20577"/>
          <ac:spMkLst>
            <pc:docMk/>
            <pc:sldMk cId="3637413876" sldId="1988"/>
            <ac:spMk id="7" creationId="{00000000-0000-0000-0000-000000000000}"/>
          </ac:spMkLst>
        </pc:spChg>
      </pc:sldChg>
      <pc:sldMasterChg chg="delSldLayout">
        <pc:chgData name="Alessandro Moura" userId="197902279e8c5042" providerId="LiveId" clId="{3670E116-3ACA-41BD-90BD-C168E4A48786}" dt="2019-06-10T11:06:36.757" v="5" actId="2696"/>
        <pc:sldMasterMkLst>
          <pc:docMk/>
          <pc:sldMasterMk cId="0" sldId="2147483648"/>
        </pc:sldMasterMkLst>
      </pc:sldMasterChg>
    </pc:docChg>
  </pc:docChgLst>
  <pc:docChgLst>
    <pc:chgData name="Claudia Openkoski" userId="S::claudia.openkoski_gmail.com#ext#@notetotself.onmicrosoft.com::a164bf0e-ccd2-4c2e-9fda-7da57459e1cf" providerId="AD" clId="Web-{08761663-D803-4CA8-AAF3-D55CC6CFBF46}"/>
    <pc:docChg chg="modSld">
      <pc:chgData name="Claudia Openkoski" userId="S::claudia.openkoski_gmail.com#ext#@notetotself.onmicrosoft.com::a164bf0e-ccd2-4c2e-9fda-7da57459e1cf" providerId="AD" clId="Web-{08761663-D803-4CA8-AAF3-D55CC6CFBF46}" dt="2019-06-12T10:38:20.649" v="18" actId="20577"/>
      <pc:docMkLst>
        <pc:docMk/>
      </pc:docMkLst>
      <pc:sldChg chg="modSp">
        <pc:chgData name="Claudia Openkoski" userId="S::claudia.openkoski_gmail.com#ext#@notetotself.onmicrosoft.com::a164bf0e-ccd2-4c2e-9fda-7da57459e1cf" providerId="AD" clId="Web-{08761663-D803-4CA8-AAF3-D55CC6CFBF46}" dt="2019-06-12T10:38:20.649" v="18" actId="20577"/>
        <pc:sldMkLst>
          <pc:docMk/>
          <pc:sldMk cId="3216859067" sldId="267"/>
        </pc:sldMkLst>
        <pc:spChg chg="mod">
          <ac:chgData name="Claudia Openkoski" userId="S::claudia.openkoski_gmail.com#ext#@notetotself.onmicrosoft.com::a164bf0e-ccd2-4c2e-9fda-7da57459e1cf" providerId="AD" clId="Web-{08761663-D803-4CA8-AAF3-D55CC6CFBF46}" dt="2019-06-12T10:38:20.649" v="18" actId="20577"/>
          <ac:spMkLst>
            <pc:docMk/>
            <pc:sldMk cId="3216859067" sldId="267"/>
            <ac:spMk id="3" creationId="{1720F9DA-B225-0C41-86D4-B049C61F0A97}"/>
          </ac:spMkLst>
        </pc:spChg>
      </pc:sldChg>
    </pc:docChg>
  </pc:docChgLst>
  <pc:docChgLst>
    <pc:chgData name="Claudia Openkoski" userId="S::claudia.openkoski_gmail.com#ext#@notetotself.onmicrosoft.com::a164bf0e-ccd2-4c2e-9fda-7da57459e1cf" providerId="AD" clId="Web-{F9F49C5B-967D-4A1E-B9EE-802DC5EB9CD7}"/>
    <pc:docChg chg="addSld modSld sldOrd">
      <pc:chgData name="Claudia Openkoski" userId="S::claudia.openkoski_gmail.com#ext#@notetotself.onmicrosoft.com::a164bf0e-ccd2-4c2e-9fda-7da57459e1cf" providerId="AD" clId="Web-{F9F49C5B-967D-4A1E-B9EE-802DC5EB9CD7}" dt="2019-06-09T09:13:03.900" v="53" actId="20577"/>
      <pc:docMkLst>
        <pc:docMk/>
      </pc:docMkLst>
      <pc:sldChg chg="addSp delSp modSp new ord">
        <pc:chgData name="Claudia Openkoski" userId="S::claudia.openkoski_gmail.com#ext#@notetotself.onmicrosoft.com::a164bf0e-ccd2-4c2e-9fda-7da57459e1cf" providerId="AD" clId="Web-{F9F49C5B-967D-4A1E-B9EE-802DC5EB9CD7}" dt="2019-06-09T09:13:03.900" v="52" actId="20577"/>
        <pc:sldMkLst>
          <pc:docMk/>
          <pc:sldMk cId="481640436" sldId="279"/>
        </pc:sldMkLst>
        <pc:spChg chg="mod">
          <ac:chgData name="Claudia Openkoski" userId="S::claudia.openkoski_gmail.com#ext#@notetotself.onmicrosoft.com::a164bf0e-ccd2-4c2e-9fda-7da57459e1cf" providerId="AD" clId="Web-{F9F49C5B-967D-4A1E-B9EE-802DC5EB9CD7}" dt="2019-06-09T09:13:03.900" v="52" actId="20577"/>
          <ac:spMkLst>
            <pc:docMk/>
            <pc:sldMk cId="481640436" sldId="279"/>
            <ac:spMk id="2" creationId="{F740831C-AD0C-45C5-B970-3534BC85F9CB}"/>
          </ac:spMkLst>
        </pc:spChg>
        <pc:spChg chg="del">
          <ac:chgData name="Claudia Openkoski" userId="S::claudia.openkoski_gmail.com#ext#@notetotself.onmicrosoft.com::a164bf0e-ccd2-4c2e-9fda-7da57459e1cf" providerId="AD" clId="Web-{F9F49C5B-967D-4A1E-B9EE-802DC5EB9CD7}" dt="2019-06-09T09:12:22.931" v="20"/>
          <ac:spMkLst>
            <pc:docMk/>
            <pc:sldMk cId="481640436" sldId="279"/>
            <ac:spMk id="3" creationId="{91CE17B6-0F9E-421F-8BA0-C3A405642205}"/>
          </ac:spMkLst>
        </pc:spChg>
        <pc:picChg chg="add mod ord">
          <ac:chgData name="Claudia Openkoski" userId="S::claudia.openkoski_gmail.com#ext#@notetotself.onmicrosoft.com::a164bf0e-ccd2-4c2e-9fda-7da57459e1cf" providerId="AD" clId="Web-{F9F49C5B-967D-4A1E-B9EE-802DC5EB9CD7}" dt="2019-06-09T09:12:32.869" v="23" actId="14100"/>
          <ac:picMkLst>
            <pc:docMk/>
            <pc:sldMk cId="481640436" sldId="279"/>
            <ac:picMk id="4" creationId="{5528EDD5-C8F9-42BB-A6F7-489A58C6AC5B}"/>
          </ac:picMkLst>
        </pc:picChg>
      </pc:sldChg>
    </pc:docChg>
  </pc:docChgLst>
  <pc:docChgLst>
    <pc:chgData name="Alvaro Junqueira" userId="S::arbjunqueira_gmail.com#ext#@notetotself.onmicrosoft.com::372907ca-a51a-4fd9-bff8-39bca55bea0e" providerId="AD" clId="Web-{65B27846-27C0-4CEC-A1F6-F8F3082E4348}"/>
    <pc:docChg chg="modSld">
      <pc:chgData name="Alvaro Junqueira" userId="S::arbjunqueira_gmail.com#ext#@notetotself.onmicrosoft.com::372907ca-a51a-4fd9-bff8-39bca55bea0e" providerId="AD" clId="Web-{65B27846-27C0-4CEC-A1F6-F8F3082E4348}" dt="2019-06-14T03:48:11.715" v="2"/>
      <pc:docMkLst>
        <pc:docMk/>
      </pc:docMkLst>
      <pc:sldChg chg="addAnim modAnim">
        <pc:chgData name="Alvaro Junqueira" userId="S::arbjunqueira_gmail.com#ext#@notetotself.onmicrosoft.com::372907ca-a51a-4fd9-bff8-39bca55bea0e" providerId="AD" clId="Web-{65B27846-27C0-4CEC-A1F6-F8F3082E4348}" dt="2019-06-14T03:48:11.715" v="2"/>
        <pc:sldMkLst>
          <pc:docMk/>
          <pc:sldMk cId="1196059238" sldId="282"/>
        </pc:sldMkLst>
      </pc:sldChg>
    </pc:docChg>
  </pc:docChgLst>
  <pc:docChgLst>
    <pc:chgData name="Wagner Silveira" userId="9c9de295-ebc7-4fed-968c-d7f2a814fba9" providerId="ADAL" clId="{84E8C4B1-BA51-426D-AB81-54975A97DC68}"/>
    <pc:docChg chg="undo custSel addSld delSld modSld sldOrd modSection">
      <pc:chgData name="Wagner Silveira" userId="9c9de295-ebc7-4fed-968c-d7f2a814fba9" providerId="ADAL" clId="{84E8C4B1-BA51-426D-AB81-54975A97DC68}" dt="2019-06-14T22:32:06.749" v="1456" actId="20577"/>
      <pc:docMkLst>
        <pc:docMk/>
      </pc:docMkLst>
      <pc:sldChg chg="addSp delSp modSp ord">
        <pc:chgData name="Wagner Silveira" userId="9c9de295-ebc7-4fed-968c-d7f2a814fba9" providerId="ADAL" clId="{84E8C4B1-BA51-426D-AB81-54975A97DC68}" dt="2019-06-11T12:01:24.464" v="520" actId="1036"/>
        <pc:sldMkLst>
          <pc:docMk/>
          <pc:sldMk cId="3170059640" sldId="256"/>
        </pc:sldMkLst>
        <pc:spChg chg="add del mod">
          <ac:chgData name="Wagner Silveira" userId="9c9de295-ebc7-4fed-968c-d7f2a814fba9" providerId="ADAL" clId="{84E8C4B1-BA51-426D-AB81-54975A97DC68}" dt="2019-06-11T12:01:17.500" v="502" actId="465"/>
          <ac:spMkLst>
            <pc:docMk/>
            <pc:sldMk cId="3170059640" sldId="256"/>
            <ac:spMk id="2" creationId="{7898A3F9-2857-0D4D-B30F-81DAF3A82694}"/>
          </ac:spMkLst>
        </pc:spChg>
        <pc:spChg chg="mod">
          <ac:chgData name="Wagner Silveira" userId="9c9de295-ebc7-4fed-968c-d7f2a814fba9" providerId="ADAL" clId="{84E8C4B1-BA51-426D-AB81-54975A97DC68}" dt="2019-06-11T12:01:17.500" v="502" actId="465"/>
          <ac:spMkLst>
            <pc:docMk/>
            <pc:sldMk cId="3170059640" sldId="256"/>
            <ac:spMk id="3" creationId="{9917290A-80A1-A643-827E-E8AD11089730}"/>
          </ac:spMkLst>
        </pc:spChg>
        <pc:spChg chg="add mod">
          <ac:chgData name="Wagner Silveira" userId="9c9de295-ebc7-4fed-968c-d7f2a814fba9" providerId="ADAL" clId="{84E8C4B1-BA51-426D-AB81-54975A97DC68}" dt="2019-06-11T12:01:24.464" v="520" actId="1036"/>
          <ac:spMkLst>
            <pc:docMk/>
            <pc:sldMk cId="3170059640" sldId="256"/>
            <ac:spMk id="7" creationId="{86DCA8CD-0620-42EE-884B-8E22F9A7D377}"/>
          </ac:spMkLst>
        </pc:spChg>
        <pc:picChg chg="add del mod">
          <ac:chgData name="Wagner Silveira" userId="9c9de295-ebc7-4fed-968c-d7f2a814fba9" providerId="ADAL" clId="{84E8C4B1-BA51-426D-AB81-54975A97DC68}" dt="2019-06-11T11:59:00.579" v="442"/>
          <ac:picMkLst>
            <pc:docMk/>
            <pc:sldMk cId="3170059640" sldId="256"/>
            <ac:picMk id="5" creationId="{9E6AC73F-3BC9-4289-BAF9-8FB9008D175B}"/>
          </ac:picMkLst>
        </pc:picChg>
        <pc:picChg chg="add del mod">
          <ac:chgData name="Wagner Silveira" userId="9c9de295-ebc7-4fed-968c-d7f2a814fba9" providerId="ADAL" clId="{84E8C4B1-BA51-426D-AB81-54975A97DC68}" dt="2019-06-11T11:59:00.102" v="441"/>
          <ac:picMkLst>
            <pc:docMk/>
            <pc:sldMk cId="3170059640" sldId="256"/>
            <ac:picMk id="6" creationId="{B6B229C1-611A-4E25-AD56-1ED6CBBD5F7B}"/>
          </ac:picMkLst>
        </pc:picChg>
      </pc:sldChg>
      <pc:sldChg chg="add del">
        <pc:chgData name="Wagner Silveira" userId="9c9de295-ebc7-4fed-968c-d7f2a814fba9" providerId="ADAL" clId="{84E8C4B1-BA51-426D-AB81-54975A97DC68}" dt="2019-06-11T12:27:58.921" v="1117"/>
        <pc:sldMkLst>
          <pc:docMk/>
          <pc:sldMk cId="4021649330" sldId="257"/>
        </pc:sldMkLst>
      </pc:sldChg>
      <pc:sldChg chg="del">
        <pc:chgData name="Wagner Silveira" userId="9c9de295-ebc7-4fed-968c-d7f2a814fba9" providerId="ADAL" clId="{84E8C4B1-BA51-426D-AB81-54975A97DC68}" dt="2019-06-14T03:03:01.466" v="1316" actId="2696"/>
        <pc:sldMkLst>
          <pc:docMk/>
          <pc:sldMk cId="1822497877" sldId="259"/>
        </pc:sldMkLst>
      </pc:sldChg>
      <pc:sldChg chg="modSp ord">
        <pc:chgData name="Wagner Silveira" userId="9c9de295-ebc7-4fed-968c-d7f2a814fba9" providerId="ADAL" clId="{84E8C4B1-BA51-426D-AB81-54975A97DC68}" dt="2019-06-14T03:01:14.735" v="1179" actId="20577"/>
        <pc:sldMkLst>
          <pc:docMk/>
          <pc:sldMk cId="3216859067" sldId="267"/>
        </pc:sldMkLst>
        <pc:spChg chg="mod">
          <ac:chgData name="Wagner Silveira" userId="9c9de295-ebc7-4fed-968c-d7f2a814fba9" providerId="ADAL" clId="{84E8C4B1-BA51-426D-AB81-54975A97DC68}" dt="2019-06-14T03:01:14.735" v="1179" actId="20577"/>
          <ac:spMkLst>
            <pc:docMk/>
            <pc:sldMk cId="3216859067" sldId="267"/>
            <ac:spMk id="2" creationId="{BB1D8C50-AD1E-694C-829D-36EF36B54BC3}"/>
          </ac:spMkLst>
        </pc:spChg>
      </pc:sldChg>
      <pc:sldChg chg="addSp delSp modSp modAnim modNotesTx">
        <pc:chgData name="Wagner Silveira" userId="9c9de295-ebc7-4fed-968c-d7f2a814fba9" providerId="ADAL" clId="{84E8C4B1-BA51-426D-AB81-54975A97DC68}" dt="2019-06-14T02:58:22.797" v="1121" actId="403"/>
        <pc:sldMkLst>
          <pc:docMk/>
          <pc:sldMk cId="2802494061" sldId="276"/>
        </pc:sldMkLst>
        <pc:spChg chg="mod">
          <ac:chgData name="Wagner Silveira" userId="9c9de295-ebc7-4fed-968c-d7f2a814fba9" providerId="ADAL" clId="{84E8C4B1-BA51-426D-AB81-54975A97DC68}" dt="2019-06-11T12:07:03.247" v="615" actId="20577"/>
          <ac:spMkLst>
            <pc:docMk/>
            <pc:sldMk cId="2802494061" sldId="276"/>
            <ac:spMk id="2" creationId="{01F271DB-A50A-44AB-9CF4-1FED7F5465A4}"/>
          </ac:spMkLst>
        </pc:spChg>
        <pc:spChg chg="add mod">
          <ac:chgData name="Wagner Silveira" userId="9c9de295-ebc7-4fed-968c-d7f2a814fba9" providerId="ADAL" clId="{84E8C4B1-BA51-426D-AB81-54975A97DC68}" dt="2019-06-11T12:09:31.050" v="767" actId="20577"/>
          <ac:spMkLst>
            <pc:docMk/>
            <pc:sldMk cId="2802494061" sldId="276"/>
            <ac:spMk id="5" creationId="{413482DF-DD68-4084-ADAC-AC0CF112D185}"/>
          </ac:spMkLst>
        </pc:spChg>
        <pc:picChg chg="del">
          <ac:chgData name="Wagner Silveira" userId="9c9de295-ebc7-4fed-968c-d7f2a814fba9" providerId="ADAL" clId="{84E8C4B1-BA51-426D-AB81-54975A97DC68}" dt="2019-06-11T12:06:36.905" v="598" actId="478"/>
          <ac:picMkLst>
            <pc:docMk/>
            <pc:sldMk cId="2802494061" sldId="276"/>
            <ac:picMk id="4" creationId="{D00FEE76-3D44-48D0-8EA4-7A3891A6CB4D}"/>
          </ac:picMkLst>
        </pc:picChg>
      </pc:sldChg>
      <pc:sldChg chg="add">
        <pc:chgData name="Wagner Silveira" userId="9c9de295-ebc7-4fed-968c-d7f2a814fba9" providerId="ADAL" clId="{84E8C4B1-BA51-426D-AB81-54975A97DC68}" dt="2019-06-11T12:27:58.921" v="1117"/>
        <pc:sldMkLst>
          <pc:docMk/>
          <pc:sldMk cId="2879247021" sldId="280"/>
        </pc:sldMkLst>
      </pc:sldChg>
      <pc:sldChg chg="add">
        <pc:chgData name="Wagner Silveira" userId="9c9de295-ebc7-4fed-968c-d7f2a814fba9" providerId="ADAL" clId="{84E8C4B1-BA51-426D-AB81-54975A97DC68}" dt="2019-06-11T12:27:58.921" v="1117"/>
        <pc:sldMkLst>
          <pc:docMk/>
          <pc:sldMk cId="1196059238" sldId="282"/>
        </pc:sldMkLst>
      </pc:sldChg>
      <pc:sldChg chg="add">
        <pc:chgData name="Wagner Silveira" userId="9c9de295-ebc7-4fed-968c-d7f2a814fba9" providerId="ADAL" clId="{84E8C4B1-BA51-426D-AB81-54975A97DC68}" dt="2019-06-11T12:27:58.921" v="1117"/>
        <pc:sldMkLst>
          <pc:docMk/>
          <pc:sldMk cId="1289997771" sldId="283"/>
        </pc:sldMkLst>
      </pc:sldChg>
      <pc:sldChg chg="add">
        <pc:chgData name="Wagner Silveira" userId="9c9de295-ebc7-4fed-968c-d7f2a814fba9" providerId="ADAL" clId="{84E8C4B1-BA51-426D-AB81-54975A97DC68}" dt="2019-06-11T12:27:58.921" v="1117"/>
        <pc:sldMkLst>
          <pc:docMk/>
          <pc:sldMk cId="796237966" sldId="284"/>
        </pc:sldMkLst>
      </pc:sldChg>
      <pc:sldChg chg="add">
        <pc:chgData name="Wagner Silveira" userId="9c9de295-ebc7-4fed-968c-d7f2a814fba9" providerId="ADAL" clId="{84E8C4B1-BA51-426D-AB81-54975A97DC68}" dt="2019-06-11T12:27:58.921" v="1117"/>
        <pc:sldMkLst>
          <pc:docMk/>
          <pc:sldMk cId="3296532562" sldId="285"/>
        </pc:sldMkLst>
      </pc:sldChg>
      <pc:sldChg chg="modSp">
        <pc:chgData name="Wagner Silveira" userId="9c9de295-ebc7-4fed-968c-d7f2a814fba9" providerId="ADAL" clId="{84E8C4B1-BA51-426D-AB81-54975A97DC68}" dt="2019-06-11T12:01:51.161" v="578" actId="20577"/>
        <pc:sldMkLst>
          <pc:docMk/>
          <pc:sldMk cId="194723498" sldId="306"/>
        </pc:sldMkLst>
        <pc:spChg chg="mod">
          <ac:chgData name="Wagner Silveira" userId="9c9de295-ebc7-4fed-968c-d7f2a814fba9" providerId="ADAL" clId="{84E8C4B1-BA51-426D-AB81-54975A97DC68}" dt="2019-06-11T12:01:51.161" v="578" actId="20577"/>
          <ac:spMkLst>
            <pc:docMk/>
            <pc:sldMk cId="194723498" sldId="306"/>
            <ac:spMk id="5" creationId="{00000000-0000-0000-0000-000000000000}"/>
          </ac:spMkLst>
        </pc:spChg>
      </pc:sldChg>
      <pc:sldChg chg="addSp modSp add setBg">
        <pc:chgData name="Wagner Silveira" userId="9c9de295-ebc7-4fed-968c-d7f2a814fba9" providerId="ADAL" clId="{84E8C4B1-BA51-426D-AB81-54975A97DC68}" dt="2019-06-14T02:59:19.629" v="1123" actId="207"/>
        <pc:sldMkLst>
          <pc:docMk/>
          <pc:sldMk cId="754356352" sldId="1561"/>
        </pc:sldMkLst>
        <pc:spChg chg="mod">
          <ac:chgData name="Wagner Silveira" userId="9c9de295-ebc7-4fed-968c-d7f2a814fba9" providerId="ADAL" clId="{84E8C4B1-BA51-426D-AB81-54975A97DC68}" dt="2019-06-11T12:17:58.737" v="927" actId="14100"/>
          <ac:spMkLst>
            <pc:docMk/>
            <pc:sldMk cId="754356352" sldId="1561"/>
            <ac:spMk id="2" creationId="{B492732E-C7A5-4871-8509-5E39C13F516A}"/>
          </ac:spMkLst>
        </pc:spChg>
        <pc:spChg chg="add mod">
          <ac:chgData name="Wagner Silveira" userId="9c9de295-ebc7-4fed-968c-d7f2a814fba9" providerId="ADAL" clId="{84E8C4B1-BA51-426D-AB81-54975A97DC68}" dt="2019-06-11T12:17:37.930" v="924"/>
          <ac:spMkLst>
            <pc:docMk/>
            <pc:sldMk cId="754356352" sldId="1561"/>
            <ac:spMk id="3" creationId="{EC4820D7-F16B-4FCA-9736-05536C0BEA71}"/>
          </ac:spMkLst>
        </pc:spChg>
        <pc:spChg chg="mod">
          <ac:chgData name="Wagner Silveira" userId="9c9de295-ebc7-4fed-968c-d7f2a814fba9" providerId="ADAL" clId="{84E8C4B1-BA51-426D-AB81-54975A97DC68}" dt="2019-06-14T02:59:19.629" v="1123" actId="207"/>
          <ac:spMkLst>
            <pc:docMk/>
            <pc:sldMk cId="754356352" sldId="1561"/>
            <ac:spMk id="69" creationId="{DE0391D7-A17E-4953-B344-E5EA46A054EC}"/>
          </ac:spMkLst>
        </pc:spChg>
      </pc:sldChg>
      <pc:sldChg chg="modSp del">
        <pc:chgData name="Wagner Silveira" userId="9c9de295-ebc7-4fed-968c-d7f2a814fba9" providerId="ADAL" clId="{84E8C4B1-BA51-426D-AB81-54975A97DC68}" dt="2019-06-14T05:13:55.646" v="1407" actId="2696"/>
        <pc:sldMkLst>
          <pc:docMk/>
          <pc:sldMk cId="3439675478" sldId="1989"/>
        </pc:sldMkLst>
        <pc:spChg chg="mod">
          <ac:chgData name="Wagner Silveira" userId="9c9de295-ebc7-4fed-968c-d7f2a814fba9" providerId="ADAL" clId="{84E8C4B1-BA51-426D-AB81-54975A97DC68}" dt="2019-06-11T12:02:47.151" v="579" actId="16037"/>
          <ac:spMkLst>
            <pc:docMk/>
            <pc:sldMk cId="3439675478" sldId="1989"/>
            <ac:spMk id="5" creationId="{00000000-0000-0000-0000-000000000000}"/>
          </ac:spMkLst>
        </pc:spChg>
      </pc:sldChg>
      <pc:sldChg chg="modSp add modAnim">
        <pc:chgData name="Wagner Silveira" userId="9c9de295-ebc7-4fed-968c-d7f2a814fba9" providerId="ADAL" clId="{84E8C4B1-BA51-426D-AB81-54975A97DC68}" dt="2019-06-14T02:57:10.177" v="1118"/>
        <pc:sldMkLst>
          <pc:docMk/>
          <pc:sldMk cId="2643522492" sldId="1990"/>
        </pc:sldMkLst>
        <pc:spChg chg="mod">
          <ac:chgData name="Wagner Silveira" userId="9c9de295-ebc7-4fed-968c-d7f2a814fba9" providerId="ADAL" clId="{84E8C4B1-BA51-426D-AB81-54975A97DC68}" dt="2019-06-11T11:52:37.722" v="8" actId="20577"/>
          <ac:spMkLst>
            <pc:docMk/>
            <pc:sldMk cId="2643522492" sldId="1990"/>
            <ac:spMk id="2" creationId="{8C300748-4CE3-42DE-A7CA-CF3173073588}"/>
          </ac:spMkLst>
        </pc:spChg>
        <pc:spChg chg="mod">
          <ac:chgData name="Wagner Silveira" userId="9c9de295-ebc7-4fed-968c-d7f2a814fba9" providerId="ADAL" clId="{84E8C4B1-BA51-426D-AB81-54975A97DC68}" dt="2019-06-11T11:55:41.708" v="356" actId="20577"/>
          <ac:spMkLst>
            <pc:docMk/>
            <pc:sldMk cId="2643522492" sldId="1990"/>
            <ac:spMk id="3" creationId="{48AB65B6-F71B-454B-8D79-1B9A47746AEC}"/>
          </ac:spMkLst>
        </pc:spChg>
      </pc:sldChg>
      <pc:sldChg chg="modSp add modAnim">
        <pc:chgData name="Wagner Silveira" userId="9c9de295-ebc7-4fed-968c-d7f2a814fba9" providerId="ADAL" clId="{84E8C4B1-BA51-426D-AB81-54975A97DC68}" dt="2019-06-14T02:58:45.996" v="1122"/>
        <pc:sldMkLst>
          <pc:docMk/>
          <pc:sldMk cId="2134482535" sldId="1991"/>
        </pc:sldMkLst>
        <pc:spChg chg="mod">
          <ac:chgData name="Wagner Silveira" userId="9c9de295-ebc7-4fed-968c-d7f2a814fba9" providerId="ADAL" clId="{84E8C4B1-BA51-426D-AB81-54975A97DC68}" dt="2019-06-11T12:09:47.061" v="778" actId="20577"/>
          <ac:spMkLst>
            <pc:docMk/>
            <pc:sldMk cId="2134482535" sldId="1991"/>
            <ac:spMk id="2" creationId="{2A0044F6-3FED-463F-A00A-BC0CD7B7E1D2}"/>
          </ac:spMkLst>
        </pc:spChg>
        <pc:spChg chg="mod">
          <ac:chgData name="Wagner Silveira" userId="9c9de295-ebc7-4fed-968c-d7f2a814fba9" providerId="ADAL" clId="{84E8C4B1-BA51-426D-AB81-54975A97DC68}" dt="2019-06-11T12:13:43.963" v="846" actId="14100"/>
          <ac:spMkLst>
            <pc:docMk/>
            <pc:sldMk cId="2134482535" sldId="1991"/>
            <ac:spMk id="3" creationId="{A0DA99F8-7C24-4035-B3CD-AACFBD28BC4D}"/>
          </ac:spMkLst>
        </pc:spChg>
      </pc:sldChg>
      <pc:sldChg chg="modSp add">
        <pc:chgData name="Wagner Silveira" userId="9c9de295-ebc7-4fed-968c-d7f2a814fba9" providerId="ADAL" clId="{84E8C4B1-BA51-426D-AB81-54975A97DC68}" dt="2019-06-11T12:14:29.090" v="893" actId="20577"/>
        <pc:sldMkLst>
          <pc:docMk/>
          <pc:sldMk cId="160985256" sldId="1992"/>
        </pc:sldMkLst>
        <pc:spChg chg="mod">
          <ac:chgData name="Wagner Silveira" userId="9c9de295-ebc7-4fed-968c-d7f2a814fba9" providerId="ADAL" clId="{84E8C4B1-BA51-426D-AB81-54975A97DC68}" dt="2019-06-11T12:14:04.302" v="872" actId="20577"/>
          <ac:spMkLst>
            <pc:docMk/>
            <pc:sldMk cId="160985256" sldId="1992"/>
            <ac:spMk id="2" creationId="{FCB02CB1-B19C-4131-B2C9-69C2E4E3B348}"/>
          </ac:spMkLst>
        </pc:spChg>
        <pc:spChg chg="mod">
          <ac:chgData name="Wagner Silveira" userId="9c9de295-ebc7-4fed-968c-d7f2a814fba9" providerId="ADAL" clId="{84E8C4B1-BA51-426D-AB81-54975A97DC68}" dt="2019-06-11T12:14:29.090" v="893" actId="20577"/>
          <ac:spMkLst>
            <pc:docMk/>
            <pc:sldMk cId="160985256" sldId="1992"/>
            <ac:spMk id="3" creationId="{72B93399-6602-42FC-8134-4F9CDEB02457}"/>
          </ac:spMkLst>
        </pc:spChg>
      </pc:sldChg>
      <pc:sldChg chg="delSp modSp add ord modAnim">
        <pc:chgData name="Wagner Silveira" userId="9c9de295-ebc7-4fed-968c-d7f2a814fba9" providerId="ADAL" clId="{84E8C4B1-BA51-426D-AB81-54975A97DC68}" dt="2019-06-14T22:31:31.187" v="1413" actId="478"/>
        <pc:sldMkLst>
          <pc:docMk/>
          <pc:sldMk cId="658848264" sldId="1993"/>
        </pc:sldMkLst>
        <pc:spChg chg="mod">
          <ac:chgData name="Wagner Silveira" userId="9c9de295-ebc7-4fed-968c-d7f2a814fba9" providerId="ADAL" clId="{84E8C4B1-BA51-426D-AB81-54975A97DC68}" dt="2019-06-11T12:18:11.467" v="932" actId="20577"/>
          <ac:spMkLst>
            <pc:docMk/>
            <pc:sldMk cId="658848264" sldId="1993"/>
            <ac:spMk id="2" creationId="{065B5B45-E504-4792-8163-806A8159B830}"/>
          </ac:spMkLst>
        </pc:spChg>
        <pc:spChg chg="mod">
          <ac:chgData name="Wagner Silveira" userId="9c9de295-ebc7-4fed-968c-d7f2a814fba9" providerId="ADAL" clId="{84E8C4B1-BA51-426D-AB81-54975A97DC68}" dt="2019-06-14T03:00:02.879" v="1139" actId="20577"/>
          <ac:spMkLst>
            <pc:docMk/>
            <pc:sldMk cId="658848264" sldId="1993"/>
            <ac:spMk id="3" creationId="{5FA5625C-7952-41FB-B2DF-CF40F5A99686}"/>
          </ac:spMkLst>
        </pc:spChg>
        <pc:spChg chg="del mod">
          <ac:chgData name="Wagner Silveira" userId="9c9de295-ebc7-4fed-968c-d7f2a814fba9" providerId="ADAL" clId="{84E8C4B1-BA51-426D-AB81-54975A97DC68}" dt="2019-06-14T22:31:31.187" v="1413" actId="478"/>
          <ac:spMkLst>
            <pc:docMk/>
            <pc:sldMk cId="658848264" sldId="1993"/>
            <ac:spMk id="4" creationId="{0CD3055E-05DF-4F21-B6D2-DDC651F3AC25}"/>
          </ac:spMkLst>
        </pc:spChg>
      </pc:sldChg>
      <pc:sldChg chg="add">
        <pc:chgData name="Wagner Silveira" userId="9c9de295-ebc7-4fed-968c-d7f2a814fba9" providerId="ADAL" clId="{84E8C4B1-BA51-426D-AB81-54975A97DC68}" dt="2019-06-11T12:27:58.921" v="1117"/>
        <pc:sldMkLst>
          <pc:docMk/>
          <pc:sldMk cId="1214923708" sldId="1994"/>
        </pc:sldMkLst>
      </pc:sldChg>
      <pc:sldChg chg="addSp delSp modSp add">
        <pc:chgData name="Wagner Silveira" userId="9c9de295-ebc7-4fed-968c-d7f2a814fba9" providerId="ADAL" clId="{84E8C4B1-BA51-426D-AB81-54975A97DC68}" dt="2019-06-14T03:01:00.091" v="1172" actId="20577"/>
        <pc:sldMkLst>
          <pc:docMk/>
          <pc:sldMk cId="3692497506" sldId="1995"/>
        </pc:sldMkLst>
        <pc:spChg chg="del">
          <ac:chgData name="Wagner Silveira" userId="9c9de295-ebc7-4fed-968c-d7f2a814fba9" providerId="ADAL" clId="{84E8C4B1-BA51-426D-AB81-54975A97DC68}" dt="2019-06-14T03:00:35.280" v="1141"/>
          <ac:spMkLst>
            <pc:docMk/>
            <pc:sldMk cId="3692497506" sldId="1995"/>
            <ac:spMk id="2" creationId="{E1D4BBCF-1D3D-4F2E-8395-0CED845D4E38}"/>
          </ac:spMkLst>
        </pc:spChg>
        <pc:spChg chg="del">
          <ac:chgData name="Wagner Silveira" userId="9c9de295-ebc7-4fed-968c-d7f2a814fba9" providerId="ADAL" clId="{84E8C4B1-BA51-426D-AB81-54975A97DC68}" dt="2019-06-14T03:00:35.280" v="1141"/>
          <ac:spMkLst>
            <pc:docMk/>
            <pc:sldMk cId="3692497506" sldId="1995"/>
            <ac:spMk id="3" creationId="{4C0D0268-7B92-46E6-8DA8-BBB08926B981}"/>
          </ac:spMkLst>
        </pc:spChg>
        <pc:spChg chg="add mod">
          <ac:chgData name="Wagner Silveira" userId="9c9de295-ebc7-4fed-968c-d7f2a814fba9" providerId="ADAL" clId="{84E8C4B1-BA51-426D-AB81-54975A97DC68}" dt="2019-06-14T03:01:00.091" v="1172" actId="20577"/>
          <ac:spMkLst>
            <pc:docMk/>
            <pc:sldMk cId="3692497506" sldId="1995"/>
            <ac:spMk id="4" creationId="{EB951406-0E83-4D2C-B876-554CD062E1F4}"/>
          </ac:spMkLst>
        </pc:spChg>
        <pc:spChg chg="add mod">
          <ac:chgData name="Wagner Silveira" userId="9c9de295-ebc7-4fed-968c-d7f2a814fba9" providerId="ADAL" clId="{84E8C4B1-BA51-426D-AB81-54975A97DC68}" dt="2019-06-14T03:00:35.280" v="1141"/>
          <ac:spMkLst>
            <pc:docMk/>
            <pc:sldMk cId="3692497506" sldId="1995"/>
            <ac:spMk id="5" creationId="{98BFDFE5-FA4E-4108-885D-CD2D7FE0F84C}"/>
          </ac:spMkLst>
        </pc:spChg>
      </pc:sldChg>
      <pc:sldChg chg="modSp add">
        <pc:chgData name="Wagner Silveira" userId="9c9de295-ebc7-4fed-968c-d7f2a814fba9" providerId="ADAL" clId="{84E8C4B1-BA51-426D-AB81-54975A97DC68}" dt="2019-06-14T03:02:23.429" v="1315" actId="20577"/>
        <pc:sldMkLst>
          <pc:docMk/>
          <pc:sldMk cId="2329689780" sldId="1996"/>
        </pc:sldMkLst>
        <pc:spChg chg="mod">
          <ac:chgData name="Wagner Silveira" userId="9c9de295-ebc7-4fed-968c-d7f2a814fba9" providerId="ADAL" clId="{84E8C4B1-BA51-426D-AB81-54975A97DC68}" dt="2019-06-14T03:01:29.279" v="1192" actId="20577"/>
          <ac:spMkLst>
            <pc:docMk/>
            <pc:sldMk cId="2329689780" sldId="1996"/>
            <ac:spMk id="2" creationId="{BB1D8C50-AD1E-694C-829D-36EF36B54BC3}"/>
          </ac:spMkLst>
        </pc:spChg>
        <pc:spChg chg="mod">
          <ac:chgData name="Wagner Silveira" userId="9c9de295-ebc7-4fed-968c-d7f2a814fba9" providerId="ADAL" clId="{84E8C4B1-BA51-426D-AB81-54975A97DC68}" dt="2019-06-14T03:02:23.429" v="1315" actId="20577"/>
          <ac:spMkLst>
            <pc:docMk/>
            <pc:sldMk cId="2329689780" sldId="1996"/>
            <ac:spMk id="3" creationId="{1720F9DA-B225-0C41-86D4-B049C61F0A97}"/>
          </ac:spMkLst>
        </pc:spChg>
      </pc:sldChg>
      <pc:sldChg chg="addSp delSp modSp add">
        <pc:chgData name="Wagner Silveira" userId="9c9de295-ebc7-4fed-968c-d7f2a814fba9" providerId="ADAL" clId="{84E8C4B1-BA51-426D-AB81-54975A97DC68}" dt="2019-06-14T03:03:50.805" v="1406" actId="20577"/>
        <pc:sldMkLst>
          <pc:docMk/>
          <pc:sldMk cId="2933000159" sldId="1997"/>
        </pc:sldMkLst>
        <pc:spChg chg="del">
          <ac:chgData name="Wagner Silveira" userId="9c9de295-ebc7-4fed-968c-d7f2a814fba9" providerId="ADAL" clId="{84E8C4B1-BA51-426D-AB81-54975A97DC68}" dt="2019-06-14T03:03:08.389" v="1318"/>
          <ac:spMkLst>
            <pc:docMk/>
            <pc:sldMk cId="2933000159" sldId="1997"/>
            <ac:spMk id="2" creationId="{C8CE3272-68BB-4D76-82D5-C2CC75D73D6A}"/>
          </ac:spMkLst>
        </pc:spChg>
        <pc:spChg chg="add mod">
          <ac:chgData name="Wagner Silveira" userId="9c9de295-ebc7-4fed-968c-d7f2a814fba9" providerId="ADAL" clId="{84E8C4B1-BA51-426D-AB81-54975A97DC68}" dt="2019-06-14T03:03:20.531" v="1356" actId="20577"/>
          <ac:spMkLst>
            <pc:docMk/>
            <pc:sldMk cId="2933000159" sldId="1997"/>
            <ac:spMk id="3" creationId="{98F2396E-8D23-47E3-B103-B14E11D7618A}"/>
          </ac:spMkLst>
        </pc:spChg>
        <pc:spChg chg="add mod">
          <ac:chgData name="Wagner Silveira" userId="9c9de295-ebc7-4fed-968c-d7f2a814fba9" providerId="ADAL" clId="{84E8C4B1-BA51-426D-AB81-54975A97DC68}" dt="2019-06-14T03:03:50.805" v="1406" actId="20577"/>
          <ac:spMkLst>
            <pc:docMk/>
            <pc:sldMk cId="2933000159" sldId="1997"/>
            <ac:spMk id="4" creationId="{8FFB92BC-D048-4EEF-B31A-107FB8B41DF3}"/>
          </ac:spMkLst>
        </pc:spChg>
      </pc:sldChg>
      <pc:sldChg chg="add">
        <pc:chgData name="Wagner Silveira" userId="9c9de295-ebc7-4fed-968c-d7f2a814fba9" providerId="ADAL" clId="{84E8C4B1-BA51-426D-AB81-54975A97DC68}" dt="2019-06-14T05:14:34.070" v="1409"/>
        <pc:sldMkLst>
          <pc:docMk/>
          <pc:sldMk cId="1224439785" sldId="1998"/>
        </pc:sldMkLst>
      </pc:sldChg>
      <pc:sldChg chg="modSp add del">
        <pc:chgData name="Wagner Silveira" userId="9c9de295-ebc7-4fed-968c-d7f2a814fba9" providerId="ADAL" clId="{84E8C4B1-BA51-426D-AB81-54975A97DC68}" dt="2019-06-14T22:32:06.749" v="1456" actId="20577"/>
        <pc:sldMkLst>
          <pc:docMk/>
          <pc:sldMk cId="3314082176" sldId="1999"/>
        </pc:sldMkLst>
        <pc:spChg chg="mod">
          <ac:chgData name="Wagner Silveira" userId="9c9de295-ebc7-4fed-968c-d7f2a814fba9" providerId="ADAL" clId="{84E8C4B1-BA51-426D-AB81-54975A97DC68}" dt="2019-06-14T22:32:06.749" v="1456" actId="20577"/>
          <ac:spMkLst>
            <pc:docMk/>
            <pc:sldMk cId="3314082176" sldId="1999"/>
            <ac:spMk id="3" creationId="{00000000-0000-0000-0000-000000000000}"/>
          </ac:spMkLst>
        </pc:spChg>
      </pc:sldChg>
      <pc:sldChg chg="add del">
        <pc:chgData name="Wagner Silveira" userId="9c9de295-ebc7-4fed-968c-d7f2a814fba9" providerId="ADAL" clId="{84E8C4B1-BA51-426D-AB81-54975A97DC68}" dt="2019-06-14T22:31:13.279" v="1411"/>
        <pc:sldMkLst>
          <pc:docMk/>
          <pc:sldMk cId="3467529159" sldId="2000"/>
        </pc:sldMkLst>
      </pc:sldChg>
      <pc:sldMasterChg chg="delSldLayout">
        <pc:chgData name="Wagner Silveira" userId="9c9de295-ebc7-4fed-968c-d7f2a814fba9" providerId="ADAL" clId="{84E8C4B1-BA51-426D-AB81-54975A97DC68}" dt="2019-06-14T05:13:55.651" v="1408" actId="2696"/>
        <pc:sldMasterMkLst>
          <pc:docMk/>
          <pc:sldMasterMk cId="3179438501" sldId="2147483672"/>
        </pc:sldMasterMkLst>
        <pc:sldLayoutChg chg="del">
          <pc:chgData name="Wagner Silveira" userId="9c9de295-ebc7-4fed-968c-d7f2a814fba9" providerId="ADAL" clId="{84E8C4B1-BA51-426D-AB81-54975A97DC68}" dt="2019-06-14T05:13:55.651" v="1408" actId="2696"/>
          <pc:sldLayoutMkLst>
            <pc:docMk/>
            <pc:sldMasterMk cId="3179438501" sldId="2147483672"/>
            <pc:sldLayoutMk cId="4291639517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E0EFB-D297-1143-9A51-7ED269FD282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FE194-287A-FF46-8016-A50E71A09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9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/>
              <a:t>Indivíduos e interações mais que processos e ferramentas</a:t>
            </a:r>
          </a:p>
          <a:p>
            <a:r>
              <a:rPr lang="pt-BR" sz="1600"/>
              <a:t>Software em funcionamento mais que documentação abrangente</a:t>
            </a:r>
          </a:p>
          <a:p>
            <a:r>
              <a:rPr lang="pt-BR" sz="1600"/>
              <a:t>Colaboração com o cliente mais que negociação de contratos</a:t>
            </a:r>
          </a:p>
          <a:p>
            <a:r>
              <a:rPr lang="pt-BR" sz="1600"/>
              <a:t>Responder a mudanças mais que seguir um plano</a:t>
            </a:r>
            <a:endParaRPr lang="en-NZ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FE194-287A-FF46-8016-A50E71A095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 5:13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7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Pa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533937-04AA-FA4C-9FB8-753A9BC888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98" t="1439" b="1480"/>
          <a:stretch/>
        </p:blipFill>
        <p:spPr>
          <a:xfrm>
            <a:off x="0" y="0"/>
            <a:ext cx="261359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791" y="1825472"/>
            <a:ext cx="6947608" cy="3207057"/>
          </a:xfrm>
        </p:spPr>
        <p:txBody>
          <a:bodyPr>
            <a:noAutofit/>
          </a:bodyPr>
          <a:lstStyle>
            <a:lvl1pPr>
              <a:defRPr sz="6349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55632-8E19-7C4C-AA50-42EF81C1DC4F}"/>
              </a:ext>
            </a:extLst>
          </p:cNvPr>
          <p:cNvSpPr txBox="1"/>
          <p:nvPr userDrawn="1"/>
        </p:nvSpPr>
        <p:spPr>
          <a:xfrm>
            <a:off x="-1710904" y="6276569"/>
            <a:ext cx="184731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32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84FD1B-1300-D848-849B-7D311A7919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897" y="6183357"/>
            <a:ext cx="1235883" cy="5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3770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Pa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533937-04AA-FA4C-9FB8-753A9BC888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98" t="1439" b="1480"/>
          <a:stretch/>
        </p:blipFill>
        <p:spPr>
          <a:xfrm>
            <a:off x="0" y="0"/>
            <a:ext cx="261359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791" y="1825472"/>
            <a:ext cx="6947608" cy="3207057"/>
          </a:xfrm>
        </p:spPr>
        <p:txBody>
          <a:bodyPr>
            <a:noAutofit/>
          </a:bodyPr>
          <a:lstStyle>
            <a:lvl1pPr>
              <a:defRPr sz="6349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55632-8E19-7C4C-AA50-42EF81C1DC4F}"/>
              </a:ext>
            </a:extLst>
          </p:cNvPr>
          <p:cNvSpPr txBox="1"/>
          <p:nvPr userDrawn="1"/>
        </p:nvSpPr>
        <p:spPr>
          <a:xfrm>
            <a:off x="-1710904" y="6276569"/>
            <a:ext cx="184731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72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84FD1B-1300-D848-849B-7D311A7919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897" y="6183357"/>
            <a:ext cx="1235883" cy="5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86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78" y="326449"/>
            <a:ext cx="10978822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978" y="1580623"/>
            <a:ext cx="5476659" cy="4508871"/>
          </a:xfrm>
        </p:spPr>
        <p:txBody>
          <a:bodyPr/>
          <a:lstStyle>
            <a:lvl1pPr>
              <a:defRPr sz="2630"/>
            </a:lvl1pPr>
            <a:lvl2pPr>
              <a:defRPr sz="2630"/>
            </a:lvl2pPr>
            <a:lvl3pPr>
              <a:defRPr sz="2630"/>
            </a:lvl3pPr>
            <a:lvl4pPr>
              <a:defRPr sz="2630"/>
            </a:lvl4pPr>
            <a:lvl5pPr>
              <a:defRPr sz="263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4FD1B-1300-D848-849B-7D311A7919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897" y="6183357"/>
            <a:ext cx="1235883" cy="5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6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78" y="326449"/>
            <a:ext cx="10978822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978" y="1580623"/>
            <a:ext cx="10978822" cy="4508871"/>
          </a:xfrm>
        </p:spPr>
        <p:txBody>
          <a:bodyPr/>
          <a:lstStyle>
            <a:lvl1pPr>
              <a:defRPr sz="2630"/>
            </a:lvl1pPr>
            <a:lvl2pPr>
              <a:defRPr sz="2630"/>
            </a:lvl2pPr>
            <a:lvl3pPr>
              <a:defRPr sz="2630"/>
            </a:lvl3pPr>
            <a:lvl4pPr>
              <a:defRPr sz="2630"/>
            </a:lvl4pPr>
            <a:lvl5pPr>
              <a:defRPr sz="263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4FD1B-1300-D848-849B-7D311A7919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897" y="6183357"/>
            <a:ext cx="1235883" cy="5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5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  <p:sldLayoutId id="2147483670" r:id="rId19"/>
    <p:sldLayoutId id="2147483676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79183"/>
            <a:ext cx="10972800" cy="1143000"/>
          </a:xfrm>
          <a:prstGeom prst="rect">
            <a:avLst/>
          </a:prstGeom>
        </p:spPr>
        <p:txBody>
          <a:bodyPr vert="horz" lIns="104282" tIns="52141" rIns="104282" bIns="52141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04745"/>
            <a:ext cx="10972800" cy="4525963"/>
          </a:xfrm>
          <a:prstGeom prst="rect">
            <a:avLst/>
          </a:prstGeom>
        </p:spPr>
        <p:txBody>
          <a:bodyPr vert="horz" lIns="104282" tIns="52141" rIns="104282" bIns="52141" rtlCol="0">
            <a:no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7" r:id="rId3"/>
  </p:sldLayoutIdLst>
  <p:hf sldNum="0" hdr="0" ftr="0" dt="0"/>
  <p:txStyles>
    <p:titleStyle>
      <a:lvl1pPr marL="532632" indent="-532632" algn="l" defTabSz="472800" rtl="0" eaLnBrk="1" latinLnBrk="0" hangingPunct="1">
        <a:spcBef>
          <a:spcPct val="0"/>
        </a:spcBef>
        <a:buFontTx/>
        <a:buBlip>
          <a:blip r:embed="rId5"/>
        </a:buBlip>
        <a:tabLst/>
        <a:defRPr sz="4534" b="1" kern="1200">
          <a:solidFill>
            <a:srgbClr val="FFC200"/>
          </a:solidFill>
          <a:latin typeface="+mj-lt"/>
          <a:ea typeface="+mj-ea"/>
          <a:cs typeface="+mj-cs"/>
        </a:defRPr>
      </a:lvl1pPr>
    </p:titleStyle>
    <p:bodyStyle>
      <a:lvl1pPr marL="238945" indent="-238945" algn="l" defTabSz="472800" rtl="0" eaLnBrk="1" latinLnBrk="0" hangingPunct="1">
        <a:spcBef>
          <a:spcPct val="20000"/>
        </a:spcBef>
        <a:buSzPct val="100000"/>
        <a:buFontTx/>
        <a:buBlip>
          <a:blip r:embed="rId6"/>
        </a:buBlip>
        <a:defRPr sz="2902" kern="1200">
          <a:solidFill>
            <a:schemeClr val="bg1"/>
          </a:solidFill>
          <a:latin typeface="+mn-lt"/>
          <a:ea typeface="+mn-ea"/>
          <a:cs typeface="+mn-cs"/>
        </a:defRPr>
      </a:lvl1pPr>
      <a:lvl2pPr marL="490845" indent="-251901" algn="l" defTabSz="472800" rtl="0" eaLnBrk="1" latinLnBrk="0" hangingPunct="1">
        <a:spcBef>
          <a:spcPct val="20000"/>
        </a:spcBef>
        <a:buFontTx/>
        <a:buBlip>
          <a:blip r:embed="rId6"/>
        </a:buBlip>
        <a:defRPr sz="2539" kern="1200">
          <a:solidFill>
            <a:schemeClr val="bg1"/>
          </a:solidFill>
          <a:latin typeface="+mn-lt"/>
          <a:ea typeface="+mn-ea"/>
          <a:cs typeface="+mn-cs"/>
        </a:defRPr>
      </a:lvl2pPr>
      <a:lvl3pPr marL="729790" indent="-238945" algn="l" defTabSz="472800" rtl="0" eaLnBrk="1" latinLnBrk="0" hangingPunct="1">
        <a:spcBef>
          <a:spcPct val="20000"/>
        </a:spcBef>
        <a:buClr>
          <a:srgbClr val="FFC200"/>
        </a:buClr>
        <a:buFont typeface="Arial"/>
        <a:buChar char="•"/>
        <a:defRPr sz="2539" kern="1200">
          <a:solidFill>
            <a:schemeClr val="bg1"/>
          </a:solidFill>
          <a:latin typeface="+mn-lt"/>
          <a:ea typeface="+mn-ea"/>
          <a:cs typeface="+mn-cs"/>
        </a:defRPr>
      </a:lvl3pPr>
      <a:lvl4pPr marL="1060860" indent="-331068" algn="l" defTabSz="472800" rtl="0" eaLnBrk="1" latinLnBrk="0" hangingPunct="1">
        <a:spcBef>
          <a:spcPct val="20000"/>
        </a:spcBef>
        <a:buFont typeface="Arial"/>
        <a:buChar char="–"/>
        <a:defRPr sz="2539" kern="1200">
          <a:solidFill>
            <a:schemeClr val="bg1"/>
          </a:solidFill>
          <a:latin typeface="+mn-lt"/>
          <a:ea typeface="+mn-ea"/>
          <a:cs typeface="+mn-cs"/>
        </a:defRPr>
      </a:lvl4pPr>
      <a:lvl5pPr marL="1299804" indent="-238945" algn="l" defTabSz="472800" rtl="0" eaLnBrk="1" latinLnBrk="0" hangingPunct="1">
        <a:spcBef>
          <a:spcPct val="20000"/>
        </a:spcBef>
        <a:buFont typeface="Arial"/>
        <a:buChar char="•"/>
        <a:defRPr sz="2539" kern="1200">
          <a:solidFill>
            <a:schemeClr val="bg1"/>
          </a:solidFill>
          <a:latin typeface="+mn-lt"/>
          <a:ea typeface="+mn-ea"/>
          <a:cs typeface="+mn-cs"/>
        </a:defRPr>
      </a:lvl5pPr>
      <a:lvl6pPr marL="2600400" indent="-236401" algn="l" defTabSz="472800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6pPr>
      <a:lvl7pPr marL="3073201" indent="-236401" algn="l" defTabSz="472800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7pPr>
      <a:lvl8pPr marL="3546002" indent="-236401" algn="l" defTabSz="472800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8pPr>
      <a:lvl9pPr marL="4018802" indent="-236401" algn="l" defTabSz="472800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280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72800" algn="l" defTabSz="47280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45601" algn="l" defTabSz="47280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18401" algn="l" defTabSz="47280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91201" algn="l" defTabSz="47280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364001" algn="l" defTabSz="47280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836803" algn="l" defTabSz="47280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309602" algn="l" defTabSz="47280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782403" algn="l" defTabSz="47280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jpg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17.jpg"/><Relationship Id="rId17" Type="http://schemas.openxmlformats.org/officeDocument/2006/relationships/image" Target="../media/image22.jp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jpg"/><Relationship Id="rId5" Type="http://schemas.openxmlformats.org/officeDocument/2006/relationships/image" Target="../media/image11.png"/><Relationship Id="rId15" Type="http://schemas.openxmlformats.org/officeDocument/2006/relationships/image" Target="../media/image20.jp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jp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jpg"/><Relationship Id="rId30" Type="http://schemas.openxmlformats.org/officeDocument/2006/relationships/image" Target="../media/image35.png"/><Relationship Id="rId8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stateofagile.com/#ufh-i-521251909-13th-annual-state-of-agile-report/47350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stateofagile.com/#ufh-i-521251909-13th-annual-state-of-agile-report/47350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t-BR/Auckland-Agile-Coaching-Meetup/" TargetMode="External"/><Relationship Id="rId2" Type="http://schemas.openxmlformats.org/officeDocument/2006/relationships/hyperlink" Target="https://www.meetup.com/pt-BR/Agile-Aucklan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pt-BR/DevOps-Auckland/" TargetMode="External"/><Relationship Id="rId5" Type="http://schemas.openxmlformats.org/officeDocument/2006/relationships/hyperlink" Target="https://www.meetup.com/pt-BR/ProductTank-Auckland/" TargetMode="External"/><Relationship Id="rId4" Type="http://schemas.openxmlformats.org/officeDocument/2006/relationships/hyperlink" Target="https://www.meetup.com/pt-BR/Customer-Experience-Collective-Aucklan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_c_7NFKLKE" TargetMode="External"/><Relationship Id="rId2" Type="http://schemas.openxmlformats.org/officeDocument/2006/relationships/hyperlink" Target="https://www.youtube.com/watch?v=A23cfi6Z83I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www.youtube.com/watch?v=JzN72CtMLJ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areers.asbgroup.co.nz/asb/home" TargetMode="Externa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A3F9-2857-0D4D-B30F-81DAF3A82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0878" y="1395533"/>
            <a:ext cx="9352291" cy="1568091"/>
          </a:xfrm>
        </p:spPr>
        <p:txBody>
          <a:bodyPr/>
          <a:lstStyle/>
          <a:p>
            <a:pPr algn="ctr"/>
            <a:r>
              <a:rPr lang="en-US">
                <a:latin typeface="Century Gothic"/>
              </a:rPr>
              <a:t>BRITNZ – </a:t>
            </a:r>
            <a:r>
              <a:rPr lang="en-US" err="1">
                <a:latin typeface="Century Gothic"/>
              </a:rPr>
              <a:t>Desenvolvimento</a:t>
            </a:r>
            <a:endParaRPr lang="en-US">
              <a:latin typeface="Century Gothic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7290A-80A1-A643-827E-E8AD11089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878" y="4387330"/>
            <a:ext cx="8791575" cy="21291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</a:pPr>
            <a:endParaRPr lang="en-US">
              <a:latin typeface="Century Gothic" panose="020B0502020202020204" pitchFamily="34" charset="0"/>
            </a:endParaRPr>
          </a:p>
          <a:p>
            <a:pPr>
              <a:spcBef>
                <a:spcPts val="0"/>
              </a:spcBef>
            </a:pPr>
            <a:endParaRPr lang="en-US">
              <a:latin typeface="Century Gothic" panose="020B0502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pt-BR" sz="4400">
                <a:latin typeface="TW Cen MT"/>
              </a:rPr>
              <a:t>[BRITNZ-DEV]</a:t>
            </a:r>
            <a:endParaRPr lang="en-US" sz="4400"/>
          </a:p>
          <a:p>
            <a:pPr algn="ctr">
              <a:spcBef>
                <a:spcPts val="0"/>
              </a:spcBef>
            </a:pPr>
            <a:r>
              <a:rPr lang="en-US">
                <a:latin typeface="Century Gothic"/>
              </a:rPr>
              <a:t>14 de </a:t>
            </a:r>
            <a:r>
              <a:rPr lang="en-US" err="1">
                <a:latin typeface="Century Gothic"/>
              </a:rPr>
              <a:t>Junho</a:t>
            </a:r>
            <a:r>
              <a:rPr lang="en-US">
                <a:latin typeface="Century Gothic"/>
              </a:rPr>
              <a:t>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AC73F-3BC9-4289-BAF9-8FB9008D1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336" y="107089"/>
            <a:ext cx="3823571" cy="13211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DCA8CD-0620-42EE-884B-8E22F9A7D377}"/>
              </a:ext>
            </a:extLst>
          </p:cNvPr>
          <p:cNvSpPr txBox="1">
            <a:spLocks/>
          </p:cNvSpPr>
          <p:nvPr/>
        </p:nvSpPr>
        <p:spPr>
          <a:xfrm>
            <a:off x="2074023" y="3280307"/>
            <a:ext cx="9905999" cy="16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/>
              <a:t> </a:t>
            </a:r>
            <a:r>
              <a:rPr lang="pt-BR" sz="3200"/>
              <a:t>Usando Metodologia Agile em TI -</a:t>
            </a:r>
            <a:endParaRPr lang="pt-BR" sz="1600"/>
          </a:p>
          <a:p>
            <a:pPr algn="ctr"/>
            <a:r>
              <a:rPr lang="pt-BR" sz="3200"/>
              <a:t> Contraste entre o Brasil e NZ</a:t>
            </a:r>
          </a:p>
          <a:p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317005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DE600819-6D65-434E-8951-79E887213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584" y="179921"/>
            <a:ext cx="2544212" cy="207033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72CF0689-702E-4412-A8C4-FA0BEDC0B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539" y="3508496"/>
            <a:ext cx="3185120" cy="3169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92732E-C7A5-4871-8509-5E39C13F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964673" cy="589323"/>
          </a:xfrm>
        </p:spPr>
        <p:txBody>
          <a:bodyPr>
            <a:normAutofit/>
          </a:bodyPr>
          <a:lstStyle/>
          <a:p>
            <a:pPr lvl="0"/>
            <a:r>
              <a:rPr lang="en-US" sz="3200"/>
              <a:t>Azure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820D7-F16B-4FCA-9736-05536C0B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BE508D41-74B6-4381-8CD7-8A15DFE1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89" y="2022125"/>
            <a:ext cx="4769912" cy="1662477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6DC9AF68-D42F-4CDD-9EC6-933E602B1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962" y="1807014"/>
            <a:ext cx="5403052" cy="2027601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101AABB2-FE0B-43B2-97F9-1A6FF722FECB}"/>
              </a:ext>
            </a:extLst>
          </p:cNvPr>
          <p:cNvGrpSpPr/>
          <p:nvPr/>
        </p:nvGrpSpPr>
        <p:grpSpPr>
          <a:xfrm>
            <a:off x="5047145" y="1995237"/>
            <a:ext cx="1549563" cy="1551690"/>
            <a:chOff x="5148197" y="2034540"/>
            <a:chExt cx="1580859" cy="158302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2BAE0A2-1A18-45C0-BCC3-8C218E25C158}"/>
                </a:ext>
              </a:extLst>
            </p:cNvPr>
            <p:cNvGrpSpPr/>
            <p:nvPr/>
          </p:nvGrpSpPr>
          <p:grpSpPr>
            <a:xfrm>
              <a:off x="5148197" y="2034540"/>
              <a:ext cx="1580859" cy="1583029"/>
              <a:chOff x="8015890" y="2477276"/>
              <a:chExt cx="1580859" cy="158302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A5A4CF-2F13-425F-86DB-40C6953CBB8B}"/>
                  </a:ext>
                </a:extLst>
              </p:cNvPr>
              <p:cNvSpPr/>
              <p:nvPr/>
            </p:nvSpPr>
            <p:spPr bwMode="auto">
              <a:xfrm>
                <a:off x="8268919" y="2743109"/>
                <a:ext cx="1077151" cy="1043515"/>
              </a:xfrm>
              <a:prstGeom prst="ellipse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5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4000">
                          <a:srgbClr val="FFFFFF"/>
                        </a:gs>
                        <a:gs pos="10667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DevOps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778C30A-21A3-4F70-8114-06D815E50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rgbClr val="0078D7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5890" y="2477276"/>
                <a:ext cx="1580859" cy="1583029"/>
              </a:xfrm>
              <a:prstGeom prst="rect">
                <a:avLst/>
              </a:prstGeom>
            </p:spPr>
          </p:pic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54800A7-FD41-499E-AA25-976467EEA6EB}"/>
                </a:ext>
              </a:extLst>
            </p:cNvPr>
            <p:cNvSpPr/>
            <p:nvPr/>
          </p:nvSpPr>
          <p:spPr bwMode="auto">
            <a:xfrm>
              <a:off x="5519033" y="2406461"/>
              <a:ext cx="839187" cy="839187"/>
            </a:xfrm>
            <a:prstGeom prst="ellipse">
              <a:avLst/>
            </a:prstGeom>
            <a:solidFill>
              <a:srgbClr val="E6E6E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1200" cap="none" spc="-49" normalizeH="0" baseline="0" noProof="0">
                  <a:ln>
                    <a:noFill/>
                  </a:ln>
                  <a:solidFill>
                    <a:srgbClr val="E6E6E6">
                      <a:lumMod val="50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DevOps</a:t>
              </a:r>
            </a:p>
          </p:txBody>
        </p:sp>
      </p:grpSp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B9905F52-10E3-4B55-9CF3-83A957B68B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2417" y="2135897"/>
            <a:ext cx="942996" cy="4714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6A7DBA-50A7-412D-84A3-09A5AC0C8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736" y="3056738"/>
            <a:ext cx="1072037" cy="251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4083B0-FCF3-4936-B342-05486999F3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055" y="1954553"/>
            <a:ext cx="955142" cy="589323"/>
          </a:xfrm>
          <a:prstGeom prst="rect">
            <a:avLst/>
          </a:prstGeom>
        </p:spPr>
      </p:pic>
      <p:pic>
        <p:nvPicPr>
          <p:cNvPr id="20" name="Picture 19" descr="A drawing of a face&#10;&#10;Description generated with high confidence">
            <a:extLst>
              <a:ext uri="{FF2B5EF4-FFF2-40B4-BE49-F238E27FC236}">
                <a16:creationId xmlns:a16="http://schemas.microsoft.com/office/drawing/2014/main" id="{F31A7CC3-FAEA-43D4-9FF1-4105B46A52D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l="3355" t="12699" r="5707" b="7516"/>
          <a:stretch/>
        </p:blipFill>
        <p:spPr>
          <a:xfrm>
            <a:off x="4708759" y="3752174"/>
            <a:ext cx="864402" cy="536177"/>
          </a:xfrm>
          <a:prstGeom prst="rect">
            <a:avLst/>
          </a:prstGeom>
        </p:spPr>
      </p:pic>
      <p:pic>
        <p:nvPicPr>
          <p:cNvPr id="21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F61563D-8E2B-4D1E-AB7D-3859F5D36F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0565" y="3847178"/>
            <a:ext cx="853501" cy="523196"/>
          </a:xfrm>
          <a:prstGeom prst="rect">
            <a:avLst/>
          </a:prstGeom>
        </p:spPr>
      </p:pic>
      <p:pic>
        <p:nvPicPr>
          <p:cNvPr id="22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05F6AD-C235-472E-943E-A4E5A79461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1072" y="3801912"/>
            <a:ext cx="523196" cy="5231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B8CEF3-0086-4383-9641-F6DE7BDDA8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2942" y="3924654"/>
            <a:ext cx="1072037" cy="2512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AEA065-8305-4E02-AECD-44B133AFC1AD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7942" y="3829761"/>
            <a:ext cx="697931" cy="4711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8474A8-0D8C-4C58-9BD4-561D7521AE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44" y="3812218"/>
            <a:ext cx="1151120" cy="476133"/>
          </a:xfrm>
          <a:prstGeom prst="rect">
            <a:avLst/>
          </a:prstGeom>
        </p:spPr>
      </p:pic>
      <p:pic>
        <p:nvPicPr>
          <p:cNvPr id="26" name="Picture 25" descr="A drawing of a face&#10;&#10;Description generated with high confidence">
            <a:extLst>
              <a:ext uri="{FF2B5EF4-FFF2-40B4-BE49-F238E27FC236}">
                <a16:creationId xmlns:a16="http://schemas.microsoft.com/office/drawing/2014/main" id="{DDDECFDE-3DFB-4947-9FBD-E602B3FEC00E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6727" y="4313762"/>
            <a:ext cx="834678" cy="5853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EB204B5-AFB4-40E8-B975-78B01BDB53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5518" y="4813727"/>
            <a:ext cx="1407642" cy="4680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D707D4-A644-4EE8-BD17-A43EDE1D9C60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2753" y="4813727"/>
            <a:ext cx="1315196" cy="468041"/>
          </a:xfrm>
          <a:prstGeom prst="rect">
            <a:avLst/>
          </a:prstGeom>
        </p:spPr>
      </p:pic>
      <p:pic>
        <p:nvPicPr>
          <p:cNvPr id="29" name="Picture 2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37EFDE2-3A26-4A66-9CBD-86E78BB10B1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67776" y="5231255"/>
            <a:ext cx="1545481" cy="5199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9A93E4-345F-4A8C-A678-D72BD44A6B79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8897" t="9516" b="15012"/>
          <a:stretch/>
        </p:blipFill>
        <p:spPr>
          <a:xfrm>
            <a:off x="8930121" y="5181525"/>
            <a:ext cx="975145" cy="6088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84C72A-58F4-4608-B50C-C3A5F28CF3F2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204" y="5253073"/>
            <a:ext cx="1936633" cy="5939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10D014-54BC-47A1-8F6A-9C4A4127A8D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49974" y="5200635"/>
            <a:ext cx="1225046" cy="543801"/>
          </a:xfrm>
          <a:prstGeom prst="rect">
            <a:avLst/>
          </a:prstGeom>
        </p:spPr>
      </p:pic>
      <p:pic>
        <p:nvPicPr>
          <p:cNvPr id="39" name="Picture 38" descr="A close up of a sign&#10;&#10;Description generated with high confidence">
            <a:extLst>
              <a:ext uri="{FF2B5EF4-FFF2-40B4-BE49-F238E27FC236}">
                <a16:creationId xmlns:a16="http://schemas.microsoft.com/office/drawing/2014/main" id="{E04D586E-A5D0-41F3-B96B-28787FD468A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560821" y="3829726"/>
            <a:ext cx="1675115" cy="34619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221FBB1-C529-459F-AE90-E2725DB9CDA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74181" y="5755844"/>
            <a:ext cx="1842315" cy="443130"/>
          </a:xfrm>
          <a:prstGeom prst="rect">
            <a:avLst/>
          </a:prstGeom>
        </p:spPr>
      </p:pic>
      <p:pic>
        <p:nvPicPr>
          <p:cNvPr id="41" name="Picture 4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B08AC02A-DDE6-49D3-9AF6-04C800A7A0C4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2043" y="5744437"/>
            <a:ext cx="1620805" cy="4574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A323F6D-C366-4262-A49F-E3D8677E9C02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4401" r="21955"/>
          <a:stretch/>
        </p:blipFill>
        <p:spPr>
          <a:xfrm>
            <a:off x="6928201" y="1897613"/>
            <a:ext cx="649093" cy="801066"/>
          </a:xfrm>
          <a:prstGeom prst="rect">
            <a:avLst/>
          </a:prstGeom>
        </p:spPr>
      </p:pic>
      <p:pic>
        <p:nvPicPr>
          <p:cNvPr id="44" name="Picture 43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93CE1180-F3E2-438C-817C-7207A0A4850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854918" y="2244208"/>
            <a:ext cx="1050349" cy="28849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31B1BAC-BC36-413E-A7A5-F7AC361314B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039399" y="2980851"/>
            <a:ext cx="597532" cy="5975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30D8EA8-3F54-461F-9890-2FA376A89272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821" t="7694" r="13781" b="16241"/>
          <a:stretch/>
        </p:blipFill>
        <p:spPr>
          <a:xfrm>
            <a:off x="10708098" y="3001104"/>
            <a:ext cx="1429210" cy="454228"/>
          </a:xfrm>
          <a:prstGeom prst="rect">
            <a:avLst/>
          </a:prstGeom>
        </p:spPr>
      </p:pic>
      <p:pic>
        <p:nvPicPr>
          <p:cNvPr id="47" name="Picture 4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B4EDFC7-A690-4F3C-8AA1-4D6F2A59838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38511" y="3471014"/>
            <a:ext cx="1287681" cy="43321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426E44E-7186-4EC7-9947-9E1242900B0B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8897" t="9516" b="15012"/>
          <a:stretch/>
        </p:blipFill>
        <p:spPr>
          <a:xfrm>
            <a:off x="10726871" y="1473131"/>
            <a:ext cx="888466" cy="55474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27E85F5-94D5-4AD5-922F-3AB656CF840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769235" y="2090570"/>
            <a:ext cx="1004538" cy="4459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87817D-2D8A-409E-9C74-597228D74A2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816581" y="2976681"/>
            <a:ext cx="1012229" cy="355801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4213B6C-2F50-4BBB-B69C-2B3C01577AD0}"/>
              </a:ext>
            </a:extLst>
          </p:cNvPr>
          <p:cNvCxnSpPr>
            <a:cxnSpLocks/>
          </p:cNvCxnSpPr>
          <p:nvPr/>
        </p:nvCxnSpPr>
        <p:spPr>
          <a:xfrm flipV="1">
            <a:off x="2985536" y="3720608"/>
            <a:ext cx="0" cy="6803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53B561D8-3B41-4E61-B199-3DA768ACB919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072" b="29279"/>
          <a:stretch/>
        </p:blipFill>
        <p:spPr>
          <a:xfrm>
            <a:off x="8395086" y="792464"/>
            <a:ext cx="1036344" cy="292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A4539B1-6BBE-4AE1-AF86-4675E69A47AC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2118" b="33546"/>
          <a:stretch/>
        </p:blipFill>
        <p:spPr>
          <a:xfrm>
            <a:off x="7141682" y="771790"/>
            <a:ext cx="1195063" cy="30775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F412E3B-CAC6-4FAE-B6D8-E6083A43C3CA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2609" b="32682"/>
          <a:stretch/>
        </p:blipFill>
        <p:spPr>
          <a:xfrm>
            <a:off x="6021252" y="753273"/>
            <a:ext cx="1120430" cy="38889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0E336914-4591-43A5-85B8-D308D6778FFE}"/>
              </a:ext>
            </a:extLst>
          </p:cNvPr>
          <p:cNvGrpSpPr/>
          <p:nvPr/>
        </p:nvGrpSpPr>
        <p:grpSpPr>
          <a:xfrm>
            <a:off x="5038057" y="1999716"/>
            <a:ext cx="1577484" cy="1577484"/>
            <a:chOff x="5138927" y="2039111"/>
            <a:chExt cx="1609344" cy="1609344"/>
          </a:xfrm>
        </p:grpSpPr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DE0391D7-A17E-4953-B344-E5EA46A054EC}"/>
                </a:ext>
              </a:extLst>
            </p:cNvPr>
            <p:cNvSpPr/>
            <p:nvPr/>
          </p:nvSpPr>
          <p:spPr bwMode="auto">
            <a:xfrm>
              <a:off x="5138927" y="2039111"/>
              <a:ext cx="1609344" cy="1609344"/>
            </a:xfrm>
            <a:prstGeom prst="flowChartConnector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36" tIns="140589" rIns="175736" bIns="14058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592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307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0" name="Picture 69" descr="Visual Studio Team Services">
              <a:extLst>
                <a:ext uri="{FF2B5EF4-FFF2-40B4-BE49-F238E27FC236}">
                  <a16:creationId xmlns:a16="http://schemas.microsoft.com/office/drawing/2014/main" id="{E6F3FD3A-FF10-4DA0-A0BE-778C14AEB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4960" y="2356164"/>
              <a:ext cx="975238" cy="97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3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5B45-E504-4792-8163-806A8159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Jira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625C-7952-41FB-B2DF-CF40F5A9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Project management</a:t>
            </a:r>
          </a:p>
          <a:p>
            <a:r>
              <a:rPr lang="pt-BR"/>
              <a:t>Issue tracker</a:t>
            </a:r>
          </a:p>
          <a:p>
            <a:r>
              <a:rPr lang="pt-BR"/>
              <a:t>Alinhada ao conceitos e terminologia agile</a:t>
            </a:r>
          </a:p>
          <a:p>
            <a:r>
              <a:rPr lang="pt-BR"/>
              <a:t>Dá supporte ao kanban, SCRUM</a:t>
            </a:r>
          </a:p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884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Agile Practices at </a:t>
            </a:r>
            <a:r>
              <a:rPr lang="en-NZ" dirty="0" err="1"/>
              <a:t>asb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Digital is modelled after successful cases with the Agile Model</a:t>
            </a:r>
          </a:p>
          <a:p>
            <a:pPr lvl="1"/>
            <a:r>
              <a:rPr lang="en-NZ" dirty="0"/>
              <a:t>The Tribes (Digital Tribe)</a:t>
            </a:r>
          </a:p>
          <a:p>
            <a:pPr lvl="1"/>
            <a:r>
              <a:rPr lang="en-NZ" dirty="0"/>
              <a:t>The Squads (Customer Experiences)</a:t>
            </a:r>
          </a:p>
          <a:p>
            <a:pPr lvl="1"/>
            <a:r>
              <a:rPr lang="en-NZ" dirty="0"/>
              <a:t>The Chapters (Specialties)</a:t>
            </a:r>
          </a:p>
          <a:p>
            <a:r>
              <a:rPr lang="en-NZ" dirty="0"/>
              <a:t>Within our Tribe we have Squads focused on different customer experiences</a:t>
            </a:r>
          </a:p>
          <a:p>
            <a:r>
              <a:rPr lang="en-NZ" dirty="0"/>
              <a:t>People in Squads belong to different Chapters</a:t>
            </a:r>
          </a:p>
          <a:p>
            <a:r>
              <a:rPr lang="en-NZ" dirty="0"/>
              <a:t>ASB is embracing the Agile way after the successful implementation in Digital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1408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Roles in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Experience Owners</a:t>
            </a:r>
          </a:p>
          <a:p>
            <a:r>
              <a:rPr lang="en-NZ" dirty="0"/>
              <a:t>Squad Members</a:t>
            </a:r>
          </a:p>
          <a:p>
            <a:pPr lvl="1"/>
            <a:r>
              <a:rPr lang="en-NZ" dirty="0"/>
              <a:t>Developers</a:t>
            </a:r>
          </a:p>
          <a:p>
            <a:pPr lvl="1"/>
            <a:r>
              <a:rPr lang="en-NZ" dirty="0"/>
              <a:t>Testers</a:t>
            </a:r>
          </a:p>
          <a:p>
            <a:pPr lvl="1"/>
            <a:r>
              <a:rPr lang="en-NZ" dirty="0"/>
              <a:t>Analysts</a:t>
            </a:r>
          </a:p>
          <a:p>
            <a:pPr lvl="1"/>
            <a:r>
              <a:rPr lang="en-NZ" dirty="0"/>
              <a:t>Data Quality Analysts</a:t>
            </a:r>
          </a:p>
          <a:p>
            <a:pPr lvl="1"/>
            <a:r>
              <a:rPr lang="en-NZ" dirty="0"/>
              <a:t>Squad Masters</a:t>
            </a:r>
          </a:p>
        </p:txBody>
      </p:sp>
    </p:spTree>
    <p:extLst>
      <p:ext uri="{BB962C8B-B14F-4D97-AF65-F5344CB8AC3E}">
        <p14:creationId xmlns:p14="http://schemas.microsoft.com/office/powerpoint/2010/main" val="346752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A3F9-2857-0D4D-B30F-81DAF3A82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0878" y="1395533"/>
            <a:ext cx="7692282" cy="1568091"/>
          </a:xfrm>
        </p:spPr>
        <p:txBody>
          <a:bodyPr/>
          <a:lstStyle/>
          <a:p>
            <a:pPr algn="ctr"/>
            <a:r>
              <a:rPr lang="en-US">
                <a:latin typeface="Century Gothic"/>
              </a:rPr>
              <a:t>AGILE NA NZ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7290A-80A1-A643-827E-E8AD11089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23085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>
              <a:latin typeface="Century Gothic" panose="020B0502020202020204" pitchFamily="34" charset="0"/>
            </a:endParaRPr>
          </a:p>
          <a:p>
            <a:endParaRPr lang="en-US">
              <a:latin typeface="Century Gothic" panose="020B0502020202020204" pitchFamily="34" charset="0"/>
            </a:endParaRPr>
          </a:p>
          <a:p>
            <a:pPr algn="ctr"/>
            <a:r>
              <a:rPr lang="pt-BR" sz="4400">
                <a:latin typeface="TW Cen MT"/>
              </a:rPr>
              <a:t>ALVARO JUNQUEIRA</a:t>
            </a:r>
            <a:endParaRPr lang="en-US" sz="4400"/>
          </a:p>
          <a:p>
            <a:pPr algn="ctr"/>
            <a:r>
              <a:rPr lang="en-US">
                <a:latin typeface="Century Gothic"/>
              </a:rPr>
              <a:t>14 de </a:t>
            </a:r>
            <a:r>
              <a:rPr lang="en-US" err="1">
                <a:latin typeface="Century Gothic"/>
              </a:rPr>
              <a:t>Junho</a:t>
            </a:r>
            <a:r>
              <a:rPr lang="en-US">
                <a:latin typeface="Century Gothic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21492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F4C79F-C1C6-4F40-B5CE-3F3098C5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92480"/>
            <a:ext cx="9905999" cy="4998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Bef>
                <a:spcPts val="1600"/>
              </a:spcBef>
              <a:buSzPct val="100000"/>
              <a:buNone/>
            </a:pPr>
            <a:r>
              <a:rPr lang="en-US" sz="3600" err="1"/>
              <a:t>Minha</a:t>
            </a:r>
            <a:r>
              <a:rPr lang="en-US" sz="3600"/>
              <a:t> </a:t>
            </a:r>
            <a:r>
              <a:rPr lang="en-US" sz="3600" err="1"/>
              <a:t>Experiência</a:t>
            </a:r>
            <a:r>
              <a:rPr lang="en-US" sz="3600"/>
              <a:t> com Agile </a:t>
            </a:r>
            <a:r>
              <a:rPr lang="en-US" sz="3600" err="1"/>
              <a:t>na</a:t>
            </a:r>
            <a:r>
              <a:rPr lang="en-US" sz="3600"/>
              <a:t> NZ</a:t>
            </a:r>
            <a:endParaRPr lang="pt-BR" sz="3600"/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endParaRPr lang="en-US" sz="2800">
              <a:ea typeface="+mn-lt"/>
              <a:cs typeface="+mn-lt"/>
            </a:endParaRPr>
          </a:p>
          <a:p>
            <a:pPr marL="0" indent="0">
              <a:spcBef>
                <a:spcPts val="1600"/>
              </a:spcBef>
              <a:buSzPct val="100000"/>
              <a:buNone/>
            </a:pPr>
            <a:endParaRPr lang="en-US" sz="2800">
              <a:ea typeface="+mn-lt"/>
              <a:cs typeface="+mn-lt"/>
            </a:endParaRPr>
          </a:p>
          <a:p>
            <a:pPr marL="0" indent="0">
              <a:spcBef>
                <a:spcPts val="1600"/>
              </a:spcBef>
              <a:buSzPct val="100000"/>
              <a:buNone/>
            </a:pPr>
            <a:endParaRPr lang="en-US" sz="2800">
              <a:ea typeface="+mn-lt"/>
              <a:cs typeface="+mn-lt"/>
            </a:endParaRPr>
          </a:p>
          <a:p>
            <a:pPr marL="0" indent="0">
              <a:spcBef>
                <a:spcPts val="1600"/>
              </a:spcBef>
              <a:buSzPct val="100000"/>
              <a:buNone/>
            </a:pPr>
            <a:endParaRPr lang="en-US" sz="2800">
              <a:ea typeface="+mn-lt"/>
              <a:cs typeface="+mn-lt"/>
            </a:endParaRPr>
          </a:p>
          <a:p>
            <a:pPr marL="0" indent="0" algn="ctr">
              <a:spcBef>
                <a:spcPts val="1600"/>
              </a:spcBef>
              <a:buSzPct val="100000"/>
              <a:buNone/>
            </a:pPr>
            <a:r>
              <a:rPr lang="en-US" sz="2800">
                <a:ea typeface="+mn-lt"/>
                <a:cs typeface="+mn-lt"/>
              </a:rPr>
              <a:t>www.myagileskills.com</a:t>
            </a:r>
          </a:p>
          <a:p>
            <a:pPr marL="0" indent="0">
              <a:spcBef>
                <a:spcPts val="1600"/>
              </a:spcBef>
              <a:buSzPct val="100000"/>
              <a:buNone/>
            </a:pPr>
            <a:endParaRPr lang="en-US" sz="2800">
              <a:ea typeface="+mn-lt"/>
              <a:cs typeface="+mn-lt"/>
            </a:endParaRPr>
          </a:p>
        </p:txBody>
      </p:sp>
      <p:pic>
        <p:nvPicPr>
          <p:cNvPr id="1026" name="Picture 2" descr="D:\GDrive\_MyAgileSkills\MyAgileSkills_GroupFolder\MVP\Resources\Logo\My_Agile_Skills_-_Just_Logo - Medium si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92" y="2211704"/>
            <a:ext cx="5626899" cy="237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4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F4C79F-C1C6-4F40-B5CE-3F3098C5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92480"/>
            <a:ext cx="9905999" cy="5455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spcBef>
                <a:spcPts val="1600"/>
              </a:spcBef>
              <a:buSzPct val="100000"/>
              <a:buNone/>
            </a:pPr>
            <a:endParaRPr lang="pt-BR" sz="3600"/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endParaRPr lang="en-US" sz="2800">
              <a:ea typeface="+mn-lt"/>
              <a:cs typeface="+mn-lt"/>
            </a:endParaRPr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 sz="2800" err="1">
                <a:ea typeface="+mn-lt"/>
                <a:cs typeface="+mn-lt"/>
              </a:rPr>
              <a:t>Pré</a:t>
            </a:r>
            <a:r>
              <a:rPr lang="en-US" sz="2800">
                <a:ea typeface="+mn-lt"/>
                <a:cs typeface="+mn-lt"/>
              </a:rPr>
              <a:t>-startup para </a:t>
            </a:r>
            <a:r>
              <a:rPr lang="en-US" sz="2800" err="1">
                <a:ea typeface="+mn-lt"/>
                <a:cs typeface="+mn-lt"/>
              </a:rPr>
              <a:t>compartilhamento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conhecimento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em</a:t>
            </a:r>
            <a:r>
              <a:rPr lang="en-US" sz="2800">
                <a:ea typeface="+mn-lt"/>
                <a:cs typeface="+mn-lt"/>
              </a:rPr>
              <a:t> agile</a:t>
            </a:r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 sz="2800" err="1">
                <a:ea typeface="+mn-lt"/>
                <a:cs typeface="+mn-lt"/>
              </a:rPr>
              <a:t>Desenvolvida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usando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artefatos</a:t>
            </a:r>
            <a:r>
              <a:rPr lang="en-US" sz="2800">
                <a:ea typeface="+mn-lt"/>
                <a:cs typeface="+mn-lt"/>
              </a:rPr>
              <a:t>/tools Agile (Trello, Slack, User stories, etc.) e CX/UX (Personas, Story Maps, User Journeys)</a:t>
            </a:r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 sz="2800" err="1">
                <a:ea typeface="+mn-lt"/>
                <a:cs typeface="+mn-lt"/>
              </a:rPr>
              <a:t>Participação</a:t>
            </a:r>
            <a:r>
              <a:rPr lang="en-US" sz="2800">
                <a:ea typeface="+mn-lt"/>
                <a:cs typeface="+mn-lt"/>
              </a:rPr>
              <a:t> de 2 Agile Coaches </a:t>
            </a:r>
            <a:r>
              <a:rPr lang="en-US" sz="2800" err="1">
                <a:ea typeface="+mn-lt"/>
                <a:cs typeface="+mn-lt"/>
              </a:rPr>
              <a:t>como</a:t>
            </a:r>
            <a:r>
              <a:rPr lang="en-US" sz="2800">
                <a:ea typeface="+mn-lt"/>
                <a:cs typeface="+mn-lt"/>
              </a:rPr>
              <a:t> advisors</a:t>
            </a:r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 sz="2800">
                <a:ea typeface="+mn-lt"/>
                <a:cs typeface="+mn-lt"/>
              </a:rPr>
              <a:t>12 </a:t>
            </a:r>
            <a:r>
              <a:rPr lang="en-US" sz="2800" err="1">
                <a:ea typeface="+mn-lt"/>
                <a:cs typeface="+mn-lt"/>
              </a:rPr>
              <a:t>Entrevistas</a:t>
            </a:r>
            <a:r>
              <a:rPr lang="en-US" sz="2800">
                <a:ea typeface="+mn-lt"/>
                <a:cs typeface="+mn-lt"/>
              </a:rPr>
              <a:t> com </a:t>
            </a:r>
            <a:r>
              <a:rPr lang="en-US" sz="2800" err="1">
                <a:ea typeface="+mn-lt"/>
                <a:cs typeface="+mn-lt"/>
              </a:rPr>
              <a:t>pessoas</a:t>
            </a:r>
            <a:r>
              <a:rPr lang="en-US" sz="2800">
                <a:ea typeface="+mn-lt"/>
                <a:cs typeface="+mn-lt"/>
              </a:rPr>
              <a:t> do </a:t>
            </a:r>
            <a:r>
              <a:rPr lang="en-US" sz="2800" err="1">
                <a:ea typeface="+mn-lt"/>
                <a:cs typeface="+mn-lt"/>
              </a:rPr>
              <a:t>ramo</a:t>
            </a:r>
            <a:r>
              <a:rPr lang="en-US" sz="280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incluindo</a:t>
            </a:r>
            <a:r>
              <a:rPr lang="en-US" sz="2800">
                <a:ea typeface="+mn-lt"/>
                <a:cs typeface="+mn-lt"/>
              </a:rPr>
              <a:t> 6 IT recruiters</a:t>
            </a:r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 sz="2800" err="1">
                <a:ea typeface="+mn-lt"/>
                <a:cs typeface="+mn-lt"/>
              </a:rPr>
              <a:t>Atualmente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em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fase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reavaliação</a:t>
            </a:r>
            <a:endParaRPr lang="en-US" sz="2800">
              <a:ea typeface="+mn-lt"/>
              <a:cs typeface="+mn-lt"/>
            </a:endParaRPr>
          </a:p>
        </p:txBody>
      </p:sp>
      <p:pic>
        <p:nvPicPr>
          <p:cNvPr id="3" name="Picture 2" descr="D:\GDrive\_MyAgileSkills\MyAgileSkills_GroupFolder\MVP\Resources\Logo\My_Agile_Skills_-_Just_Logo - Medium si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353" y="550544"/>
            <a:ext cx="3439008" cy="145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247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F4C79F-C1C6-4F40-B5CE-3F3098C5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92480"/>
            <a:ext cx="9905999" cy="58978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spcBef>
                <a:spcPts val="1600"/>
              </a:spcBef>
              <a:buSzPct val="100000"/>
              <a:buNone/>
            </a:pPr>
            <a:r>
              <a:rPr lang="en-US" sz="3600"/>
              <a:t>Takeaways – </a:t>
            </a:r>
            <a:r>
              <a:rPr lang="en-US" sz="3600" err="1"/>
              <a:t>Contexto</a:t>
            </a:r>
            <a:r>
              <a:rPr lang="en-US" sz="3600"/>
              <a:t> de Agile (</a:t>
            </a:r>
            <a:r>
              <a:rPr lang="en-US" sz="3600" err="1"/>
              <a:t>não</a:t>
            </a:r>
            <a:r>
              <a:rPr lang="en-US" sz="3600"/>
              <a:t> </a:t>
            </a:r>
            <a:r>
              <a:rPr lang="en-US" sz="3600" err="1"/>
              <a:t>apenas</a:t>
            </a:r>
            <a:r>
              <a:rPr lang="en-US" sz="3600"/>
              <a:t> </a:t>
            </a:r>
            <a:r>
              <a:rPr lang="en-US" sz="3600" err="1"/>
              <a:t>na</a:t>
            </a:r>
            <a:r>
              <a:rPr lang="en-US" sz="3600"/>
              <a:t> NZ)</a:t>
            </a:r>
          </a:p>
          <a:p>
            <a:pPr marL="0" indent="0" algn="ctr">
              <a:spcBef>
                <a:spcPts val="1600"/>
              </a:spcBef>
              <a:buSzPct val="100000"/>
              <a:buNone/>
            </a:pPr>
            <a:endParaRPr lang="en-US" sz="3600">
              <a:ea typeface="+mn-lt"/>
              <a:cs typeface="+mn-lt"/>
            </a:endParaRPr>
          </a:p>
          <a:p>
            <a:pPr marL="0" indent="0" algn="ctr">
              <a:spcBef>
                <a:spcPts val="1600"/>
              </a:spcBef>
              <a:buSzPct val="100000"/>
              <a:buNone/>
            </a:pPr>
            <a:endParaRPr lang="en-US" sz="3600">
              <a:ea typeface="+mn-lt"/>
              <a:cs typeface="+mn-lt"/>
            </a:endParaRPr>
          </a:p>
          <a:p>
            <a:pPr marL="0" indent="0" algn="ctr">
              <a:spcBef>
                <a:spcPts val="1600"/>
              </a:spcBef>
              <a:buSzPct val="100000"/>
              <a:buNone/>
            </a:pPr>
            <a:endParaRPr lang="en-US" sz="3600">
              <a:ea typeface="+mn-lt"/>
              <a:cs typeface="+mn-lt"/>
            </a:endParaRPr>
          </a:p>
          <a:p>
            <a:pPr marL="0" indent="0" algn="ctr">
              <a:spcBef>
                <a:spcPts val="1600"/>
              </a:spcBef>
              <a:buSzPct val="100000"/>
              <a:buNone/>
            </a:pPr>
            <a:endParaRPr lang="en-US" sz="3600">
              <a:ea typeface="+mn-lt"/>
              <a:cs typeface="+mn-lt"/>
            </a:endParaRPr>
          </a:p>
          <a:p>
            <a:pPr marL="0" indent="0" algn="ctr">
              <a:spcBef>
                <a:spcPts val="1600"/>
              </a:spcBef>
              <a:buSzPct val="100000"/>
              <a:buNone/>
            </a:pPr>
            <a:endParaRPr lang="en-US" sz="3600">
              <a:ea typeface="+mn-lt"/>
              <a:cs typeface="+mn-lt"/>
            </a:endParaRPr>
          </a:p>
          <a:p>
            <a:pPr marL="0" indent="0" algn="ctr">
              <a:spcBef>
                <a:spcPts val="1600"/>
              </a:spcBef>
              <a:buSzPct val="100000"/>
              <a:buNone/>
            </a:pPr>
            <a:r>
              <a:rPr lang="en-US">
                <a:ea typeface="+mn-lt"/>
                <a:cs typeface="+mn-lt"/>
              </a:rPr>
              <a:t>Source: </a:t>
            </a:r>
            <a:r>
              <a:rPr lang="en-NZ">
                <a:hlinkClick r:id="rId2"/>
              </a:rPr>
              <a:t>https://www.stateofagile.com/#ufh-i-521251909-13th-annual-state-of-agile-report/473508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1708785"/>
            <a:ext cx="58959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de cantos arredondados 1"/>
          <p:cNvSpPr/>
          <p:nvPr/>
        </p:nvSpPr>
        <p:spPr>
          <a:xfrm>
            <a:off x="685800" y="2514600"/>
            <a:ext cx="225552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Ainda focado em </a:t>
            </a:r>
            <a:r>
              <a:rPr lang="pt-BR" sz="2800" err="1"/>
              <a:t>Scrum</a:t>
            </a:r>
            <a:endParaRPr lang="en-NZ" sz="2800"/>
          </a:p>
        </p:txBody>
      </p:sp>
    </p:spTree>
    <p:extLst>
      <p:ext uri="{BB962C8B-B14F-4D97-AF65-F5344CB8AC3E}">
        <p14:creationId xmlns:p14="http://schemas.microsoft.com/office/powerpoint/2010/main" val="128999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F4C79F-C1C6-4F40-B5CE-3F3098C5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92480"/>
            <a:ext cx="9905999" cy="5897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Bef>
                <a:spcPts val="1600"/>
              </a:spcBef>
              <a:buSzPct val="100000"/>
              <a:buNone/>
            </a:pPr>
            <a:r>
              <a:rPr lang="en-US" sz="3600"/>
              <a:t>Takeaways – </a:t>
            </a:r>
            <a:r>
              <a:rPr lang="en-US" sz="3600" err="1"/>
              <a:t>Contexto</a:t>
            </a:r>
            <a:r>
              <a:rPr lang="en-US" sz="3600"/>
              <a:t> de Agile (</a:t>
            </a:r>
            <a:r>
              <a:rPr lang="en-US" sz="3600" err="1"/>
              <a:t>não</a:t>
            </a:r>
            <a:r>
              <a:rPr lang="en-US" sz="3600"/>
              <a:t> </a:t>
            </a:r>
            <a:r>
              <a:rPr lang="en-US" sz="3600" err="1"/>
              <a:t>apenas</a:t>
            </a:r>
            <a:r>
              <a:rPr lang="en-US" sz="3600"/>
              <a:t> </a:t>
            </a:r>
            <a:r>
              <a:rPr lang="en-US" sz="3600" err="1"/>
              <a:t>na</a:t>
            </a:r>
            <a:r>
              <a:rPr lang="en-US" sz="3600"/>
              <a:t> NZ)</a:t>
            </a:r>
          </a:p>
          <a:p>
            <a:pPr marL="0" indent="0" algn="ctr">
              <a:spcBef>
                <a:spcPts val="1600"/>
              </a:spcBef>
              <a:buSzPct val="100000"/>
              <a:buNone/>
            </a:pPr>
            <a:endParaRPr lang="en-US" sz="3600">
              <a:ea typeface="+mn-lt"/>
              <a:cs typeface="+mn-lt"/>
            </a:endParaRPr>
          </a:p>
          <a:p>
            <a:pPr marL="0" indent="0" algn="ctr">
              <a:spcBef>
                <a:spcPts val="1600"/>
              </a:spcBef>
              <a:buSzPct val="100000"/>
              <a:buNone/>
            </a:pPr>
            <a:endParaRPr lang="en-US" sz="3600">
              <a:ea typeface="+mn-lt"/>
              <a:cs typeface="+mn-lt"/>
            </a:endParaRPr>
          </a:p>
          <a:p>
            <a:pPr marL="0" indent="0" algn="ctr">
              <a:spcBef>
                <a:spcPts val="1600"/>
              </a:spcBef>
              <a:buSzPct val="100000"/>
              <a:buNone/>
            </a:pPr>
            <a:endParaRPr lang="en-US" sz="3600">
              <a:ea typeface="+mn-lt"/>
              <a:cs typeface="+mn-lt"/>
            </a:endParaRPr>
          </a:p>
          <a:p>
            <a:pPr marL="0" indent="0" algn="ctr">
              <a:spcBef>
                <a:spcPts val="1600"/>
              </a:spcBef>
              <a:buSzPct val="100000"/>
              <a:buNone/>
            </a:pPr>
            <a:endParaRPr lang="en-US" sz="3600">
              <a:ea typeface="+mn-lt"/>
              <a:cs typeface="+mn-lt"/>
            </a:endParaRPr>
          </a:p>
          <a:p>
            <a:pPr marL="0" indent="0" algn="ctr">
              <a:spcBef>
                <a:spcPts val="1600"/>
              </a:spcBef>
              <a:buSzPct val="100000"/>
              <a:buNone/>
            </a:pPr>
            <a:endParaRPr lang="en-US" sz="3600">
              <a:ea typeface="+mn-lt"/>
              <a:cs typeface="+mn-lt"/>
            </a:endParaRPr>
          </a:p>
          <a:p>
            <a:pPr marL="0" indent="0" algn="ctr">
              <a:spcBef>
                <a:spcPts val="1600"/>
              </a:spcBef>
              <a:buSzPct val="100000"/>
              <a:buNone/>
            </a:pPr>
            <a:r>
              <a:rPr lang="en-US" sz="1800">
                <a:ea typeface="+mn-lt"/>
                <a:cs typeface="+mn-lt"/>
              </a:rPr>
              <a:t>Source: </a:t>
            </a:r>
            <a:r>
              <a:rPr lang="en-NZ" sz="1800">
                <a:hlinkClick r:id="rId2"/>
              </a:rPr>
              <a:t>https://www.stateofagile.com/#ufh-i-521251909-13th-annual-state-of-agile-report/473508</a:t>
            </a:r>
            <a:endParaRPr lang="en-US" sz="1800">
              <a:ea typeface="+mn-lt"/>
              <a:cs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" y="1578293"/>
            <a:ext cx="3695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695" y="1502092"/>
            <a:ext cx="32956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5012055" y="2270760"/>
            <a:ext cx="225552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Ainda focado em eventos (cerimônias)</a:t>
            </a:r>
            <a:endParaRPr lang="en-NZ" sz="2800"/>
          </a:p>
        </p:txBody>
      </p:sp>
    </p:spTree>
    <p:extLst>
      <p:ext uri="{BB962C8B-B14F-4D97-AF65-F5344CB8AC3E}">
        <p14:creationId xmlns:p14="http://schemas.microsoft.com/office/powerpoint/2010/main" val="329653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F4C79F-C1C6-4F40-B5CE-3F3098C5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92480"/>
            <a:ext cx="10669588" cy="5897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Bef>
                <a:spcPts val="1600"/>
              </a:spcBef>
              <a:buSzPct val="100000"/>
              <a:buNone/>
            </a:pPr>
            <a:r>
              <a:rPr lang="en-US" sz="3600"/>
              <a:t>Takeaways – Como se </a:t>
            </a:r>
            <a:r>
              <a:rPr lang="en-US" sz="3600" err="1"/>
              <a:t>Aprimorar</a:t>
            </a:r>
            <a:r>
              <a:rPr lang="en-US" sz="3600"/>
              <a:t> </a:t>
            </a:r>
            <a:r>
              <a:rPr lang="en-US" sz="3600" err="1"/>
              <a:t>em</a:t>
            </a:r>
            <a:r>
              <a:rPr lang="en-US" sz="3600"/>
              <a:t> Agile</a:t>
            </a:r>
            <a:endParaRPr lang="pt-BR" sz="3600"/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 sz="2800" err="1">
                <a:ea typeface="+mn-lt"/>
                <a:cs typeface="+mn-lt"/>
              </a:rPr>
              <a:t>Principais</a:t>
            </a:r>
            <a:r>
              <a:rPr lang="en-US" sz="2800">
                <a:ea typeface="+mn-lt"/>
                <a:cs typeface="+mn-lt"/>
              </a:rPr>
              <a:t> meetups de Agile </a:t>
            </a:r>
            <a:r>
              <a:rPr lang="en-US" sz="2800" err="1">
                <a:ea typeface="+mn-lt"/>
                <a:cs typeface="+mn-lt"/>
              </a:rPr>
              <a:t>em</a:t>
            </a:r>
            <a:r>
              <a:rPr lang="en-US" sz="2800">
                <a:ea typeface="+mn-lt"/>
                <a:cs typeface="+mn-lt"/>
              </a:rPr>
              <a:t> AKL: </a:t>
            </a:r>
          </a:p>
          <a:p>
            <a:pPr marL="857250" lvl="1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>
                <a:ea typeface="+mn-lt"/>
                <a:cs typeface="+mn-lt"/>
              </a:rPr>
              <a:t>Agile Auckland: </a:t>
            </a:r>
            <a:r>
              <a:rPr lang="en-NZ">
                <a:hlinkClick r:id="rId2"/>
              </a:rPr>
              <a:t>https://www.meetup.com/pt-BR/Agile-Auckland/</a:t>
            </a:r>
            <a:endParaRPr lang="en-US">
              <a:ea typeface="+mn-lt"/>
              <a:cs typeface="+mn-lt"/>
            </a:endParaRPr>
          </a:p>
          <a:p>
            <a:pPr marL="857250" lvl="1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>
                <a:ea typeface="+mn-lt"/>
                <a:cs typeface="+mn-lt"/>
              </a:rPr>
              <a:t>Auckland Agile Coaching: </a:t>
            </a:r>
            <a:r>
              <a:rPr lang="en-NZ">
                <a:hlinkClick r:id="rId3"/>
              </a:rPr>
              <a:t>https://www.meetup.com/pt-BR/Auckland-Agile-Coaching-Meetup/</a:t>
            </a:r>
            <a:endParaRPr lang="en-US">
              <a:ea typeface="+mn-lt"/>
              <a:cs typeface="+mn-lt"/>
            </a:endParaRPr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>
                <a:ea typeface="+mn-lt"/>
                <a:cs typeface="+mn-lt"/>
              </a:rPr>
              <a:t>Outros meetups </a:t>
            </a:r>
            <a:r>
              <a:rPr lang="en-US" err="1">
                <a:ea typeface="+mn-lt"/>
                <a:cs typeface="+mn-lt"/>
              </a:rPr>
              <a:t>relacionados</a:t>
            </a:r>
            <a:endParaRPr lang="en-US">
              <a:ea typeface="+mn-lt"/>
              <a:cs typeface="+mn-lt"/>
            </a:endParaRPr>
          </a:p>
          <a:p>
            <a:pPr marL="857250" lvl="1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>
                <a:ea typeface="+mn-lt"/>
                <a:cs typeface="+mn-lt"/>
              </a:rPr>
              <a:t>CX Collective: </a:t>
            </a:r>
            <a:r>
              <a:rPr lang="en-NZ">
                <a:hlinkClick r:id="rId4"/>
              </a:rPr>
              <a:t>https://www.meetup.com/pt-BR/Customer-Experience-Collective-Auckland/</a:t>
            </a:r>
            <a:endParaRPr lang="en-NZ"/>
          </a:p>
          <a:p>
            <a:pPr marL="857250" lvl="1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>
                <a:ea typeface="+mn-lt"/>
                <a:cs typeface="+mn-lt"/>
              </a:rPr>
              <a:t>Product Tank: </a:t>
            </a:r>
            <a:r>
              <a:rPr lang="en-NZ">
                <a:hlinkClick r:id="rId5"/>
              </a:rPr>
              <a:t>https://www.meetup.com/pt-BR/ProductTank-Auckland/</a:t>
            </a:r>
            <a:endParaRPr lang="en-NZ"/>
          </a:p>
          <a:p>
            <a:pPr marL="857250" lvl="1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pt-BR" err="1"/>
              <a:t>Devops</a:t>
            </a:r>
            <a:r>
              <a:rPr lang="pt-BR"/>
              <a:t>: </a:t>
            </a:r>
            <a:r>
              <a:rPr lang="en-NZ">
                <a:hlinkClick r:id="rId6"/>
              </a:rPr>
              <a:t>https://www.meetup.com/pt-BR/DevOps-Auckland/</a:t>
            </a:r>
            <a:endParaRPr lang="en-NZ"/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pt-BR">
                <a:ea typeface="+mn-lt"/>
                <a:cs typeface="+mn-lt"/>
              </a:rPr>
              <a:t>Outras fontes de referência: </a:t>
            </a:r>
            <a:r>
              <a:rPr lang="pt-BR" err="1">
                <a:ea typeface="+mn-lt"/>
                <a:cs typeface="+mn-lt"/>
              </a:rPr>
              <a:t>Agile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Mentors</a:t>
            </a:r>
            <a:r>
              <a:rPr lang="pt-BR">
                <a:ea typeface="+mn-lt"/>
                <a:cs typeface="+mn-lt"/>
              </a:rPr>
              <a:t> (Mike Cohn), </a:t>
            </a:r>
            <a:r>
              <a:rPr lang="pt-BR" err="1">
                <a:ea typeface="+mn-lt"/>
                <a:cs typeface="+mn-lt"/>
              </a:rPr>
              <a:t>Food</a:t>
            </a:r>
            <a:r>
              <a:rPr lang="pt-BR">
                <a:ea typeface="+mn-lt"/>
                <a:cs typeface="+mn-lt"/>
              </a:rPr>
              <a:t> for </a:t>
            </a:r>
            <a:r>
              <a:rPr lang="pt-BR" err="1">
                <a:ea typeface="+mn-lt"/>
                <a:cs typeface="+mn-lt"/>
              </a:rPr>
              <a:t>Thought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623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0748-4CE3-42DE-A7CA-CF317307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65B6-F71B-454B-8D79-1B9A4774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err="1"/>
              <a:t>Introdu</a:t>
            </a:r>
            <a:r>
              <a:rPr lang="pt-BR"/>
              <a:t>ção e agradecimentos</a:t>
            </a:r>
          </a:p>
          <a:p>
            <a:r>
              <a:rPr lang="pt-BR"/>
              <a:t>Carreiras no ASB – uma palavra dos nossos patrocinadores</a:t>
            </a:r>
          </a:p>
          <a:p>
            <a:r>
              <a:rPr lang="pt-BR"/>
              <a:t>Agile na NZ – metodologias, ferramentas</a:t>
            </a:r>
          </a:p>
          <a:p>
            <a:r>
              <a:rPr lang="pt-BR"/>
              <a:t>Convidado da Noite – Alvaro Junqueira</a:t>
            </a:r>
          </a:p>
          <a:p>
            <a:r>
              <a:rPr lang="pt-BR"/>
              <a:t>Mesa redonda – contraste entre Brasil e Nova Zelândia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352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F4C79F-C1C6-4F40-B5CE-3F3098C5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92480"/>
            <a:ext cx="9905999" cy="5654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Bef>
                <a:spcPts val="1600"/>
              </a:spcBef>
              <a:buSzPct val="100000"/>
              <a:buNone/>
            </a:pPr>
            <a:r>
              <a:rPr lang="en-US" sz="3600"/>
              <a:t>Takeaways – </a:t>
            </a:r>
            <a:r>
              <a:rPr lang="en-US" sz="3600" err="1"/>
              <a:t>Seleção</a:t>
            </a:r>
            <a:r>
              <a:rPr lang="en-US" sz="3600"/>
              <a:t> de </a:t>
            </a:r>
            <a:r>
              <a:rPr lang="en-US" sz="3600" err="1"/>
              <a:t>profissionais</a:t>
            </a:r>
            <a:r>
              <a:rPr lang="en-US" sz="3600"/>
              <a:t> Agile</a:t>
            </a:r>
            <a:endParaRPr lang="pt-BR" sz="3600"/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 sz="2800" err="1">
                <a:ea typeface="+mn-lt"/>
                <a:cs typeface="+mn-lt"/>
              </a:rPr>
              <a:t>Certificações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em</a:t>
            </a:r>
            <a:r>
              <a:rPr lang="en-US" sz="2800">
                <a:ea typeface="+mn-lt"/>
                <a:cs typeface="+mn-lt"/>
              </a:rPr>
              <a:t> Agile </a:t>
            </a:r>
            <a:r>
              <a:rPr lang="en-US" sz="2800" err="1">
                <a:ea typeface="+mn-lt"/>
                <a:cs typeface="+mn-lt"/>
              </a:rPr>
              <a:t>são</a:t>
            </a:r>
            <a:r>
              <a:rPr lang="en-US" sz="2800">
                <a:ea typeface="+mn-lt"/>
                <a:cs typeface="+mn-lt"/>
              </a:rPr>
              <a:t> o </a:t>
            </a:r>
            <a:r>
              <a:rPr lang="en-US" sz="2800" err="1">
                <a:ea typeface="+mn-lt"/>
                <a:cs typeface="+mn-lt"/>
              </a:rPr>
              <a:t>mínimo</a:t>
            </a:r>
            <a:r>
              <a:rPr lang="en-US" sz="2800">
                <a:ea typeface="+mn-lt"/>
                <a:cs typeface="+mn-lt"/>
              </a:rPr>
              <a:t>, mas </a:t>
            </a:r>
            <a:r>
              <a:rPr lang="en-US" sz="2800" err="1">
                <a:ea typeface="+mn-lt"/>
                <a:cs typeface="+mn-lt"/>
              </a:rPr>
              <a:t>pouco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valem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prático</a:t>
            </a:r>
            <a:endParaRPr lang="en-US" sz="2800">
              <a:ea typeface="+mn-lt"/>
              <a:cs typeface="+mn-lt"/>
            </a:endParaRPr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 sz="2800">
                <a:ea typeface="+mn-lt"/>
                <a:cs typeface="+mn-lt"/>
              </a:rPr>
              <a:t>IT Recruiters </a:t>
            </a:r>
            <a:r>
              <a:rPr lang="en-US" sz="2800" err="1">
                <a:ea typeface="+mn-lt"/>
                <a:cs typeface="+mn-lt"/>
              </a:rPr>
              <a:t>não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avaliam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competência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em</a:t>
            </a:r>
            <a:r>
              <a:rPr lang="en-US" sz="2800">
                <a:ea typeface="+mn-lt"/>
                <a:cs typeface="+mn-lt"/>
              </a:rPr>
              <a:t> Agile, </a:t>
            </a:r>
            <a:r>
              <a:rPr lang="en-US" sz="2800" err="1">
                <a:ea typeface="+mn-lt"/>
                <a:cs typeface="+mn-lt"/>
              </a:rPr>
              <a:t>isso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fica</a:t>
            </a:r>
            <a:r>
              <a:rPr lang="en-US" sz="2800">
                <a:ea typeface="+mn-lt"/>
                <a:cs typeface="+mn-lt"/>
              </a:rPr>
              <a:t> para o hiring manager / team</a:t>
            </a:r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 sz="2800" err="1">
                <a:ea typeface="+mn-lt"/>
                <a:cs typeface="+mn-lt"/>
              </a:rPr>
              <a:t>Avaliação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experiência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busca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identificar</a:t>
            </a:r>
            <a:r>
              <a:rPr lang="en-US" sz="2800">
                <a:ea typeface="+mn-lt"/>
                <a:cs typeface="+mn-lt"/>
              </a:rPr>
              <a:t> mindset </a:t>
            </a:r>
            <a:r>
              <a:rPr lang="en-US" sz="2800" err="1">
                <a:ea typeface="+mn-lt"/>
                <a:cs typeface="+mn-lt"/>
              </a:rPr>
              <a:t>apropriado</a:t>
            </a:r>
            <a:r>
              <a:rPr lang="en-US" sz="2800">
                <a:ea typeface="+mn-lt"/>
                <a:cs typeface="+mn-lt"/>
              </a:rPr>
              <a:t> (ex. </a:t>
            </a:r>
            <a:r>
              <a:rPr lang="en-US" sz="2800" err="1">
                <a:ea typeface="+mn-lt"/>
                <a:cs typeface="+mn-lt"/>
              </a:rPr>
              <a:t>Qual</a:t>
            </a:r>
            <a:r>
              <a:rPr lang="en-US" sz="2800">
                <a:ea typeface="+mn-lt"/>
                <a:cs typeface="+mn-lt"/>
              </a:rPr>
              <a:t> o </a:t>
            </a:r>
            <a:r>
              <a:rPr lang="en-US" sz="2800" err="1">
                <a:ea typeface="+mn-lt"/>
                <a:cs typeface="+mn-lt"/>
              </a:rPr>
              <a:t>seu</a:t>
            </a:r>
            <a:r>
              <a:rPr lang="en-US" sz="2800">
                <a:ea typeface="+mn-lt"/>
                <a:cs typeface="+mn-lt"/>
              </a:rPr>
              <a:t> donut </a:t>
            </a:r>
            <a:r>
              <a:rPr lang="en-US" sz="2800" err="1">
                <a:ea typeface="+mn-lt"/>
                <a:cs typeface="+mn-lt"/>
              </a:rPr>
              <a:t>favorito</a:t>
            </a:r>
            <a:r>
              <a:rPr lang="en-US" sz="2800">
                <a:ea typeface="+mn-lt"/>
                <a:cs typeface="+mn-lt"/>
              </a:rPr>
              <a:t>? / </a:t>
            </a:r>
            <a:r>
              <a:rPr lang="en-US" sz="2800" err="1">
                <a:ea typeface="+mn-lt"/>
                <a:cs typeface="+mn-lt"/>
              </a:rPr>
              <a:t>Fone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ouvido</a:t>
            </a:r>
            <a:r>
              <a:rPr lang="en-US" sz="2800">
                <a:ea typeface="+mn-lt"/>
                <a:cs typeface="+mn-lt"/>
              </a:rPr>
              <a:t> x </a:t>
            </a:r>
            <a:r>
              <a:rPr lang="en-US" sz="2800" err="1">
                <a:ea typeface="+mn-lt"/>
                <a:cs typeface="+mn-lt"/>
              </a:rPr>
              <a:t>participação</a:t>
            </a:r>
            <a:r>
              <a:rPr lang="en-US" sz="2800">
                <a:ea typeface="+mn-lt"/>
                <a:cs typeface="+mn-lt"/>
              </a:rPr>
              <a:t>)</a:t>
            </a:r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 sz="2800" err="1">
                <a:ea typeface="+mn-lt"/>
                <a:cs typeface="+mn-lt"/>
              </a:rPr>
              <a:t>Avaliação</a:t>
            </a:r>
            <a:r>
              <a:rPr lang="en-US" sz="2800">
                <a:ea typeface="+mn-lt"/>
                <a:cs typeface="+mn-lt"/>
              </a:rPr>
              <a:t>/</a:t>
            </a:r>
            <a:r>
              <a:rPr lang="en-US" sz="2800" err="1">
                <a:ea typeface="+mn-lt"/>
                <a:cs typeface="+mn-lt"/>
              </a:rPr>
              <a:t>recomendação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ainda</a:t>
            </a:r>
            <a:r>
              <a:rPr lang="en-US" sz="2800">
                <a:ea typeface="+mn-lt"/>
                <a:cs typeface="+mn-lt"/>
              </a:rPr>
              <a:t> é o </a:t>
            </a:r>
            <a:r>
              <a:rPr lang="en-US" sz="2800" err="1">
                <a:ea typeface="+mn-lt"/>
                <a:cs typeface="+mn-lt"/>
              </a:rPr>
              <a:t>fator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mais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importante</a:t>
            </a:r>
            <a:endParaRPr lang="en-US" sz="2800">
              <a:ea typeface="+mn-lt"/>
              <a:cs typeface="+mn-lt"/>
            </a:endParaRPr>
          </a:p>
          <a:p>
            <a:pPr marL="400050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r>
              <a:rPr lang="en-US" sz="2800">
                <a:ea typeface="+mn-lt"/>
                <a:cs typeface="+mn-lt"/>
              </a:rPr>
              <a:t>Standout </a:t>
            </a:r>
            <a:r>
              <a:rPr lang="en-US" sz="2800" err="1">
                <a:ea typeface="+mn-lt"/>
                <a:cs typeface="+mn-lt"/>
              </a:rPr>
              <a:t>pode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ser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feito</a:t>
            </a:r>
            <a:r>
              <a:rPr lang="en-US" sz="2800">
                <a:ea typeface="+mn-lt"/>
                <a:cs typeface="+mn-lt"/>
              </a:rPr>
              <a:t> com digital portfolio (ex. Mob </a:t>
            </a:r>
            <a:r>
              <a:rPr lang="en-US" sz="2800" err="1">
                <a:ea typeface="+mn-lt"/>
                <a:cs typeface="+mn-lt"/>
              </a:rPr>
              <a:t>ou</a:t>
            </a:r>
            <a:r>
              <a:rPr lang="en-US" sz="2800">
                <a:ea typeface="+mn-lt"/>
                <a:cs typeface="+mn-lt"/>
              </a:rPr>
              <a:t> MAS)</a:t>
            </a:r>
            <a:endParaRPr lang="en-US">
              <a:ea typeface="+mn-lt"/>
              <a:cs typeface="+mn-lt"/>
            </a:endParaRPr>
          </a:p>
          <a:p>
            <a:pPr marL="857250" lvl="1" indent="-400050">
              <a:spcBef>
                <a:spcPts val="1600"/>
              </a:spcBef>
              <a:buSzPct val="100000"/>
              <a:buFont typeface="Apple Symbols" panose="02000000000000000000" pitchFamily="2" charset="-79"/>
              <a:buChar char="⦿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05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951406-0E83-4D2C-B876-554CD062E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err="1"/>
              <a:t>Discussão</a:t>
            </a:r>
            <a:r>
              <a:rPr lang="en-NZ"/>
              <a:t> </a:t>
            </a:r>
            <a:r>
              <a:rPr lang="en-NZ" err="1"/>
              <a:t>em</a:t>
            </a:r>
            <a:r>
              <a:rPr lang="en-NZ"/>
              <a:t> </a:t>
            </a:r>
            <a:r>
              <a:rPr lang="en-NZ" err="1"/>
              <a:t>grupo</a:t>
            </a:r>
            <a:endParaRPr lang="en-NZ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BFDFE5-FA4E-4108-885D-CD2D7FE0F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2497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8C50-AD1E-694C-829D-36EF36B5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PRÓXIMO </a:t>
            </a:r>
            <a:r>
              <a:rPr lang="en-US" err="1"/>
              <a:t>MeetUp</a:t>
            </a:r>
            <a:r>
              <a:rPr lang="en-US"/>
              <a:t> </a:t>
            </a:r>
            <a:r>
              <a:rPr lang="en-US" err="1"/>
              <a:t>Geral</a:t>
            </a:r>
            <a:endParaRPr lang="en-US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1720F9DA-B225-0C41-86D4-B049C61F0A97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Data: 05 de </a:t>
            </a:r>
            <a:r>
              <a:rPr lang="en-US" err="1"/>
              <a:t>Julho</a:t>
            </a:r>
            <a:r>
              <a:rPr lang="en-US"/>
              <a:t> de 2019</a:t>
            </a:r>
          </a:p>
          <a:p>
            <a:r>
              <a:rPr lang="en-US"/>
              <a:t>Keynote speaker: Priscila </a:t>
            </a:r>
            <a:r>
              <a:rPr lang="en-US" err="1"/>
              <a:t>Bernardes</a:t>
            </a:r>
            <a:r>
              <a:rPr lang="en-US"/>
              <a:t>, Head of Sales &amp; Marketing, </a:t>
            </a:r>
            <a:r>
              <a:rPr lang="en-US" err="1"/>
              <a:t>Lancom</a:t>
            </a:r>
            <a:r>
              <a:rPr lang="en-US"/>
              <a:t> Technology</a:t>
            </a:r>
          </a:p>
          <a:p>
            <a:r>
              <a:rPr lang="en-US"/>
              <a:t>Local: AWS – 139 Pakenham st W</a:t>
            </a:r>
          </a:p>
        </p:txBody>
      </p:sp>
    </p:spTree>
    <p:extLst>
      <p:ext uri="{BB962C8B-B14F-4D97-AF65-F5344CB8AC3E}">
        <p14:creationId xmlns:p14="http://schemas.microsoft.com/office/powerpoint/2010/main" val="3216859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8C50-AD1E-694C-829D-36EF36B5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PRÓXIMO </a:t>
            </a:r>
            <a:r>
              <a:rPr lang="en-US" err="1"/>
              <a:t>MeetUp</a:t>
            </a:r>
            <a:r>
              <a:rPr lang="en-US"/>
              <a:t> [BRITNZ-DEV]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1720F9DA-B225-0C41-86D4-B049C61F0A97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– TBD (Por </a:t>
            </a:r>
            <a:r>
              <a:rPr lang="en-US" err="1"/>
              <a:t>volta</a:t>
            </a:r>
            <a:r>
              <a:rPr lang="en-US"/>
              <a:t> de Agosto)</a:t>
            </a:r>
          </a:p>
          <a:p>
            <a:r>
              <a:rPr lang="en-US" err="1"/>
              <a:t>Tema</a:t>
            </a:r>
            <a:r>
              <a:rPr lang="en-US"/>
              <a:t> – TBD (O que </a:t>
            </a:r>
            <a:r>
              <a:rPr lang="en-US" err="1"/>
              <a:t>vocês</a:t>
            </a:r>
            <a:r>
              <a:rPr lang="en-US"/>
              <a:t> </a:t>
            </a:r>
            <a:r>
              <a:rPr lang="en-US" err="1"/>
              <a:t>estariam</a:t>
            </a:r>
            <a:r>
              <a:rPr lang="en-US"/>
              <a:t> </a:t>
            </a:r>
            <a:r>
              <a:rPr lang="en-US" err="1"/>
              <a:t>interessados</a:t>
            </a:r>
            <a:r>
              <a:rPr lang="en-US"/>
              <a:t>?)</a:t>
            </a:r>
          </a:p>
          <a:p>
            <a:r>
              <a:rPr lang="en-US"/>
              <a:t>Local – TBD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89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2396E-8D23-47E3-B103-B14E11D7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Grupo de trabalho [BRITNZ-DEV]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B92BC-D048-4EEF-B31A-107FB8B4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Wagner Silveira</a:t>
            </a:r>
          </a:p>
          <a:p>
            <a:r>
              <a:rPr lang="pt-BR"/>
              <a:t>Claudia Openkoski</a:t>
            </a:r>
          </a:p>
          <a:p>
            <a:r>
              <a:rPr lang="pt-BR"/>
              <a:t>Alessandro Moura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000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9B6F-21D3-4E96-941A-5A274695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8212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/>
              <a:t>Uma </a:t>
            </a:r>
            <a:r>
              <a:rPr lang="en-US" sz="4400" b="0" err="1"/>
              <a:t>palavra</a:t>
            </a:r>
            <a:r>
              <a:rPr lang="en-US" sz="4400" b="0"/>
              <a:t> dos </a:t>
            </a:r>
            <a:r>
              <a:rPr lang="en-US" sz="4400" b="0" err="1"/>
              <a:t>nossos</a:t>
            </a:r>
            <a:r>
              <a:rPr lang="en-US" sz="4400" b="0"/>
              <a:t> </a:t>
            </a:r>
            <a:r>
              <a:rPr lang="en-US" sz="4400" b="0" err="1"/>
              <a:t>patrocinadores</a:t>
            </a:r>
            <a:endParaRPr lang="en-US" sz="3600" b="0"/>
          </a:p>
        </p:txBody>
      </p:sp>
    </p:spTree>
    <p:extLst>
      <p:ext uri="{BB962C8B-B14F-4D97-AF65-F5344CB8AC3E}">
        <p14:creationId xmlns:p14="http://schemas.microsoft.com/office/powerpoint/2010/main" val="1947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Work at ASB | ASB Digital Engineering team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"/>
              </a:rPr>
              <a:t>https://youtu.be/I_M-QdfRqSw</a:t>
            </a:r>
          </a:p>
          <a:p>
            <a:endParaRPr lang="en-NZ" dirty="0">
              <a:hlinkClick r:id=""/>
            </a:endParaRPr>
          </a:p>
          <a:p>
            <a:r>
              <a:rPr lang="en-NZ" dirty="0">
                <a:hlinkClick r:id=""/>
              </a:rPr>
              <a:t>Want to know more</a:t>
            </a:r>
          </a:p>
          <a:p>
            <a:pPr lvl="1"/>
            <a:r>
              <a:rPr lang="en-NZ" dirty="0">
                <a:hlinkClick r:id=""/>
              </a:rPr>
              <a:t>https://www.youtube.com/watch?v=HlFqBs_rVYI</a:t>
            </a:r>
            <a:endParaRPr lang="en-NZ" dirty="0"/>
          </a:p>
          <a:p>
            <a:pPr lvl="1"/>
            <a:r>
              <a:rPr lang="en-NZ" u="sng" dirty="0">
                <a:hlinkClick r:id="rId2"/>
              </a:rPr>
              <a:t>https://www.youtube.com/watch?v=A23cfi6Z83I</a:t>
            </a:r>
            <a:endParaRPr lang="en-NZ" u="sng" dirty="0"/>
          </a:p>
          <a:p>
            <a:pPr lvl="1"/>
            <a:r>
              <a:rPr lang="en-NZ" u="sng" dirty="0">
                <a:hlinkClick r:id="rId3"/>
              </a:rPr>
              <a:t>https://www.youtube.com/watch?v=V_c_7NFKLKE</a:t>
            </a:r>
            <a:endParaRPr lang="en-NZ" u="sng" dirty="0"/>
          </a:p>
          <a:p>
            <a:pPr lvl="1"/>
            <a:r>
              <a:rPr lang="en-NZ" u="sng" dirty="0">
                <a:hlinkClick r:id="rId4"/>
              </a:rPr>
              <a:t>https://www.youtube.com/watch?v=JzN72CtMLJM</a:t>
            </a:r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443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Careers at ASB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>
                <a:hlinkClick r:id="rId2"/>
              </a:rPr>
              <a:t>https://careers.asbgroup.co.nz/asb/home</a:t>
            </a:r>
            <a:endParaRPr lang="en-NZ"/>
          </a:p>
          <a:p>
            <a:r>
              <a:rPr lang="en-NZ"/>
              <a:t>Digital Design Specialist</a:t>
            </a:r>
          </a:p>
          <a:p>
            <a:r>
              <a:rPr lang="en-NZ"/>
              <a:t>User Experience Specialist</a:t>
            </a:r>
          </a:p>
          <a:p>
            <a:r>
              <a:rPr lang="en-NZ"/>
              <a:t>Quality Assurance Specialist</a:t>
            </a:r>
          </a:p>
          <a:p>
            <a:r>
              <a:rPr lang="en-NZ"/>
              <a:t>Java Developer</a:t>
            </a:r>
          </a:p>
          <a:p>
            <a:r>
              <a:rPr lang="en-NZ"/>
              <a:t>BI Specialist</a:t>
            </a:r>
          </a:p>
          <a:p>
            <a:r>
              <a:rPr lang="en-NZ"/>
              <a:t>Software Engineers</a:t>
            </a:r>
          </a:p>
          <a:p>
            <a:r>
              <a:rPr lang="en-NZ"/>
              <a:t>Systems Specialist</a:t>
            </a:r>
          </a:p>
          <a:p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28" y="1469449"/>
            <a:ext cx="5215342" cy="459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831C-AD0C-45C5-B970-3534BC85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Popularidade do </a:t>
            </a:r>
            <a:r>
              <a:rPr lang="pt-BR" err="1"/>
              <a:t>agile</a:t>
            </a:r>
            <a:r>
              <a:rPr lang="pt-BR"/>
              <a:t> em Auckland.</a:t>
            </a:r>
          </a:p>
        </p:txBody>
      </p:sp>
      <p:pic>
        <p:nvPicPr>
          <p:cNvPr id="4" name="Picture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528EDD5-C8F9-42BB-A6F7-489A58C6A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407" y="2249487"/>
            <a:ext cx="9895557" cy="397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4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71DB-A50A-44AB-9CF4-1FED7F54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/>
              <a:t>Mas o que é agile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3482DF-DD68-4084-ADAC-AC0CF112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Metodologia – baseada no Manifesto Agile</a:t>
            </a:r>
          </a:p>
          <a:p>
            <a:r>
              <a:rPr lang="pt-BR"/>
              <a:t>Colaborativa</a:t>
            </a:r>
          </a:p>
          <a:p>
            <a:r>
              <a:rPr lang="pt-BR"/>
              <a:t>Iterativa</a:t>
            </a:r>
          </a:p>
          <a:p>
            <a:r>
              <a:rPr lang="pt-BR"/>
              <a:t>Objetivo - produto</a:t>
            </a:r>
          </a:p>
          <a:p>
            <a:r>
              <a:rPr lang="pt-BR"/>
              <a:t>Planejamento – roadmap, backlog, sprints</a:t>
            </a:r>
          </a:p>
          <a:p>
            <a:r>
              <a:rPr lang="pt-BR"/>
              <a:t>Melhorias incrementais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24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4F6-3FED-463F-A00A-BC0CD7B7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Frameworks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99F8-7C24-4035-B3CD-AACFBD28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60610"/>
          </a:xfrm>
        </p:spPr>
        <p:txBody>
          <a:bodyPr/>
          <a:lstStyle/>
          <a:p>
            <a:r>
              <a:rPr lang="pt-BR"/>
              <a:t>eXtreme Programming</a:t>
            </a:r>
          </a:p>
          <a:p>
            <a:r>
              <a:rPr lang="pt-BR"/>
              <a:t>Kanban</a:t>
            </a:r>
          </a:p>
          <a:p>
            <a:r>
              <a:rPr lang="pt-BR"/>
              <a:t>SCRUM</a:t>
            </a:r>
          </a:p>
          <a:p>
            <a:r>
              <a:rPr lang="pt-BR"/>
              <a:t>Agile-Waterfall hybrid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44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2CB1-B19C-4131-B2C9-69C2E4E3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Ferramentas de suportE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3399-6602-42FC-8134-4F9CDEB0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Azure DevOps</a:t>
            </a:r>
          </a:p>
          <a:p>
            <a:r>
              <a:rPr lang="pt-BR"/>
              <a:t>JIRA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985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Black Pages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1379467F2F040A300502F552D6FC8" ma:contentTypeVersion="2" ma:contentTypeDescription="Create a new document." ma:contentTypeScope="" ma:versionID="5dff49e8c93e2edaeff675e137b9dbe6">
  <xsd:schema xmlns:xsd="http://www.w3.org/2001/XMLSchema" xmlns:xs="http://www.w3.org/2001/XMLSchema" xmlns:p="http://schemas.microsoft.com/office/2006/metadata/properties" xmlns:ns2="f3663b7f-e4c4-4c12-b46e-98d31b38a308" targetNamespace="http://schemas.microsoft.com/office/2006/metadata/properties" ma:root="true" ma:fieldsID="6b1fe4481928abe45797a65565ab1f68" ns2:_="">
    <xsd:import namespace="f3663b7f-e4c4-4c12-b46e-98d31b38a3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63b7f-e4c4-4c12-b46e-98d31b38a3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5C4A85-4F5E-4030-955C-2028D6F13F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5BC186-742D-4E7D-B945-37BAEE399E4E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f3663b7f-e4c4-4c12-b46e-98d31b38a30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DFB22F5-31AB-426A-8D30-66380A1033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663b7f-e4c4-4c12-b46e-98d31b38a3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766</Words>
  <Application>Microsoft Office PowerPoint</Application>
  <PresentationFormat>Widescreen</PresentationFormat>
  <Paragraphs>142</Paragraphs>
  <Slides>25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Apple Symbols</vt:lpstr>
      <vt:lpstr>Arial</vt:lpstr>
      <vt:lpstr>Calibri</vt:lpstr>
      <vt:lpstr>Century Gothic</vt:lpstr>
      <vt:lpstr>Segoe UI</vt:lpstr>
      <vt:lpstr>Segoe UI Semilight</vt:lpstr>
      <vt:lpstr>Trebuchet MS</vt:lpstr>
      <vt:lpstr>TW Cen MT</vt:lpstr>
      <vt:lpstr>TW Cen MT</vt:lpstr>
      <vt:lpstr>Circuit</vt:lpstr>
      <vt:lpstr>Black Pages</vt:lpstr>
      <vt:lpstr>BRITNZ – Desenvolvimento</vt:lpstr>
      <vt:lpstr>Agenda</vt:lpstr>
      <vt:lpstr>Uma palavra dos nossos patrocinadores</vt:lpstr>
      <vt:lpstr>Work at ASB | ASB Digital Engineering team</vt:lpstr>
      <vt:lpstr>Careers at ASB</vt:lpstr>
      <vt:lpstr>Popularidade do agile em Auckland.</vt:lpstr>
      <vt:lpstr>Mas o que é agile</vt:lpstr>
      <vt:lpstr>Frameworks</vt:lpstr>
      <vt:lpstr>Ferramentas de suportE</vt:lpstr>
      <vt:lpstr>Azure DevOps</vt:lpstr>
      <vt:lpstr>Jira</vt:lpstr>
      <vt:lpstr>Agile Practices at asb</vt:lpstr>
      <vt:lpstr>Roles in Digital</vt:lpstr>
      <vt:lpstr>AGILE NA NZ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Discussão em grupo</vt:lpstr>
      <vt:lpstr>PRÓXIMO MeetUp Geral</vt:lpstr>
      <vt:lpstr>PRÓXIMO MeetUp [BRITNZ-DEV]</vt:lpstr>
      <vt:lpstr>Grupo de trabalho [BRITNZ-DEV]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5o Encontro Br it nz</dc:title>
  <dc:creator>Alexandre Hiramatsu</dc:creator>
  <cp:lastModifiedBy>Wagner Silveira</cp:lastModifiedBy>
  <cp:revision>1</cp:revision>
  <dcterms:created xsi:type="dcterms:W3CDTF">2019-04-28T02:53:28Z</dcterms:created>
  <dcterms:modified xsi:type="dcterms:W3CDTF">2019-06-14T22:32:23Z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0x010100C591379467F2F040A300502F552D6FC8</vt:lpwstr>
  </property>
</Properties>
</file>