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70" r:id="rId7"/>
    <p:sldId id="261" r:id="rId8"/>
    <p:sldId id="265" r:id="rId9"/>
    <p:sldId id="266" r:id="rId10"/>
    <p:sldId id="262" r:id="rId11"/>
    <p:sldId id="264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2128" y="-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9800-A421-3D4F-ADD2-4B1413D45F97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F102-7C2F-3840-A14F-43E03502E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5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9800-A421-3D4F-ADD2-4B1413D45F97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F102-7C2F-3840-A14F-43E03502E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0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9800-A421-3D4F-ADD2-4B1413D45F97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F102-7C2F-3840-A14F-43E03502E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9800-A421-3D4F-ADD2-4B1413D45F97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F102-7C2F-3840-A14F-43E03502E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9800-A421-3D4F-ADD2-4B1413D45F97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F102-7C2F-3840-A14F-43E03502E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5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9800-A421-3D4F-ADD2-4B1413D45F97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F102-7C2F-3840-A14F-43E03502E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0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9800-A421-3D4F-ADD2-4B1413D45F97}" type="datetimeFigureOut">
              <a:rPr lang="en-US" smtClean="0"/>
              <a:t>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F102-7C2F-3840-A14F-43E03502E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1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9800-A421-3D4F-ADD2-4B1413D45F97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F102-7C2F-3840-A14F-43E03502E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3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9800-A421-3D4F-ADD2-4B1413D45F97}" type="datetimeFigureOut">
              <a:rPr lang="en-US" smtClean="0"/>
              <a:t>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F102-7C2F-3840-A14F-43E03502E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6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9800-A421-3D4F-ADD2-4B1413D45F97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F102-7C2F-3840-A14F-43E03502E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2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9800-A421-3D4F-ADD2-4B1413D45F97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F102-7C2F-3840-A14F-43E03502E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8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F9800-A421-3D4F-ADD2-4B1413D45F97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5F102-7C2F-3840-A14F-43E03502E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3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350" y="5091061"/>
            <a:ext cx="3064650" cy="16242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488" y="2415164"/>
            <a:ext cx="2540000" cy="1130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88327"/>
            <a:ext cx="5918200" cy="254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51" y="546100"/>
            <a:ext cx="5742199" cy="444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20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Compiler Directives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3224" y="1783614"/>
            <a:ext cx="7149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864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Labels (before any block of code)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Address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Ascii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018" y="1746827"/>
            <a:ext cx="6708621" cy="1023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019" y="3423848"/>
            <a:ext cx="4515868" cy="9424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018" y="5409437"/>
            <a:ext cx="5882637" cy="6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71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 Assembler Code Snippet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531" y="3483825"/>
            <a:ext cx="5279651" cy="27319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23" y="1417638"/>
            <a:ext cx="8368177" cy="17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Assembler Compiler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6887" y="3161471"/>
            <a:ext cx="75915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rbrito</a:t>
            </a:r>
            <a:r>
              <a:rPr lang="en-US" dirty="0"/>
              <a:t>$ vi </a:t>
            </a:r>
            <a:r>
              <a:rPr lang="en-US" dirty="0" err="1"/>
              <a:t>reg_sample.asm</a:t>
            </a:r>
            <a:r>
              <a:rPr lang="en-US" dirty="0"/>
              <a:t> </a:t>
            </a:r>
          </a:p>
          <a:p>
            <a:r>
              <a:rPr lang="en-US" dirty="0" err="1" smtClean="0"/>
              <a:t>rbrito</a:t>
            </a:r>
            <a:r>
              <a:rPr lang="en-US" dirty="0"/>
              <a:t>$ java -jar target/vpc-assembler-1.1-SNAPSHOT.jar </a:t>
            </a:r>
            <a:r>
              <a:rPr lang="en-US" dirty="0" err="1"/>
              <a:t>reg_sample.asm</a:t>
            </a:r>
            <a:r>
              <a:rPr lang="en-US" dirty="0"/>
              <a:t> </a:t>
            </a:r>
          </a:p>
          <a:p>
            <a:r>
              <a:rPr lang="en-US" dirty="0"/>
              <a:t>DEPTH = 32768;</a:t>
            </a:r>
          </a:p>
          <a:p>
            <a:r>
              <a:rPr lang="en-US" dirty="0"/>
              <a:t>WIDTH = 16;</a:t>
            </a:r>
          </a:p>
          <a:p>
            <a:r>
              <a:rPr lang="en-US" dirty="0"/>
              <a:t>ADDRESS_RADIX = HEX;</a:t>
            </a:r>
          </a:p>
          <a:p>
            <a:r>
              <a:rPr lang="en-US" dirty="0"/>
              <a:t>DATA_RADIX = HEX;</a:t>
            </a:r>
          </a:p>
          <a:p>
            <a:r>
              <a:rPr lang="en-US" dirty="0"/>
              <a:t>CONTENT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0000 : 4C00 ; -- SIBEQ points to label main, decimal value of 4</a:t>
            </a:r>
          </a:p>
          <a:p>
            <a:r>
              <a:rPr lang="fr-FR" dirty="0"/>
              <a:t>0001 : 0004 ; </a:t>
            </a:r>
          </a:p>
          <a:p>
            <a:r>
              <a:rPr lang="fr-FR" dirty="0"/>
              <a:t>0002 : 0401 ; </a:t>
            </a:r>
          </a:p>
          <a:p>
            <a:r>
              <a:rPr lang="fr-FR" dirty="0"/>
              <a:t>0003 : 0001 ; 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769" y="1493363"/>
            <a:ext cx="81914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rbrito</a:t>
            </a:r>
            <a:r>
              <a:rPr lang="en-US" dirty="0"/>
              <a:t>$ java -jar target/vpc-assembler-1.1-SNAPSHOT.jar </a:t>
            </a:r>
            <a:r>
              <a:rPr lang="en-US" dirty="0" err="1"/>
              <a:t>reg_sample.asm</a:t>
            </a:r>
            <a:r>
              <a:rPr lang="en-US" dirty="0"/>
              <a:t> </a:t>
            </a:r>
          </a:p>
          <a:p>
            <a:r>
              <a:rPr lang="en-US" dirty="0"/>
              <a:t>ERROR: VPC Compiler could not parse the line: unknown instruction. line 2</a:t>
            </a:r>
          </a:p>
          <a:p>
            <a:r>
              <a:rPr lang="en-US" dirty="0"/>
              <a:t>ERROR: VPC Compiler could not parse the line: unknown instruction. line 7</a:t>
            </a:r>
          </a:p>
          <a:p>
            <a:r>
              <a:rPr lang="en-US" dirty="0"/>
              <a:t>ERROR: VPC Compiler could not parse the line: unknown instruction. line 10</a:t>
            </a:r>
          </a:p>
          <a:p>
            <a:r>
              <a:rPr lang="en-US" dirty="0"/>
              <a:t>ERROR: VPC Compiler found 3 parse errors. Aborting</a:t>
            </a:r>
          </a:p>
        </p:txBody>
      </p:sp>
    </p:spTree>
    <p:extLst>
      <p:ext uri="{BB962C8B-B14F-4D97-AF65-F5344CB8AC3E}">
        <p14:creationId xmlns:p14="http://schemas.microsoft.com/office/powerpoint/2010/main" val="202242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75" y="787819"/>
            <a:ext cx="8229600" cy="62981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VPC Emulator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054" y="1417638"/>
            <a:ext cx="3051897" cy="520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>https://</a:t>
            </a:r>
            <a:r>
              <a:rPr lang="en-US" sz="2700" dirty="0" err="1"/>
              <a:t>www.youtube.com</a:t>
            </a:r>
            <a:r>
              <a:rPr lang="en-US" sz="2700" dirty="0"/>
              <a:t>/</a:t>
            </a:r>
            <a:r>
              <a:rPr lang="en-US" sz="2700" dirty="0" err="1"/>
              <a:t>watch?v</a:t>
            </a:r>
            <a:r>
              <a:rPr lang="en-US" sz="2700" dirty="0"/>
              <a:t>=</a:t>
            </a:r>
            <a:r>
              <a:rPr lang="en-US" sz="2700" dirty="0" err="1"/>
              <a:t>gvAxTfBhVyo&amp;t</a:t>
            </a:r>
            <a:r>
              <a:rPr lang="en-US" sz="2700" dirty="0"/>
              <a:t>=13s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VPC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90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Vulture?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not?</a:t>
            </a:r>
          </a:p>
          <a:p>
            <a:r>
              <a:rPr lang="en-US" dirty="0" smtClean="0"/>
              <a:t>Eagles and hawks are widely used and overrated</a:t>
            </a:r>
          </a:p>
          <a:p>
            <a:r>
              <a:rPr lang="en-US" dirty="0" smtClean="0"/>
              <a:t>It is the mascot of my Brazilian soccer team  -</a:t>
            </a:r>
            <a:r>
              <a:rPr lang="en-US" dirty="0" err="1" smtClean="0"/>
              <a:t>Flamengo</a:t>
            </a:r>
            <a:endParaRPr lang="en-US" dirty="0" smtClean="0"/>
          </a:p>
          <a:p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9738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Vulture Platform 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32-bit word computer, designed and implemented for academic purposes</a:t>
            </a:r>
          </a:p>
          <a:p>
            <a:r>
              <a:rPr lang="en-US" dirty="0" smtClean="0"/>
              <a:t>Instructions 32 user registers and 2 protected registers (IR and PC)</a:t>
            </a:r>
          </a:p>
          <a:p>
            <a:r>
              <a:rPr lang="en-US" dirty="0" smtClean="0"/>
              <a:t>16-bit memory addressable (FPGA limitation)</a:t>
            </a:r>
          </a:p>
          <a:p>
            <a:r>
              <a:rPr lang="en-US" dirty="0" smtClean="0"/>
              <a:t>27 Assembler Instructions, largely inspired on MIPS</a:t>
            </a:r>
          </a:p>
          <a:p>
            <a:r>
              <a:rPr lang="en-US" dirty="0" smtClean="0"/>
              <a:t>One FSM, 12 states</a:t>
            </a:r>
          </a:p>
          <a:p>
            <a:r>
              <a:rPr lang="en-US" dirty="0" smtClean="0"/>
              <a:t>Intended novel feature: hardware interruption (not implemented)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17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Registers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67" y="1407271"/>
            <a:ext cx="7924433" cy="492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5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Picture 3" descr="Brito-VPC-BlockDiagram-ps2-v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0"/>
            <a:ext cx="8700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7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 Finite State Machine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499" y="1780404"/>
            <a:ext cx="80344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Initial </a:t>
            </a:r>
            <a:r>
              <a:rPr lang="en-US" dirty="0" smtClean="0"/>
              <a:t>-&gt;</a:t>
            </a:r>
            <a:endParaRPr lang="en-US" dirty="0"/>
          </a:p>
          <a:p>
            <a:r>
              <a:rPr lang="en-US" dirty="0" err="1" smtClean="0"/>
              <a:t>FetchAwaitMemoryInstruction</a:t>
            </a:r>
            <a:r>
              <a:rPr lang="en-US" dirty="0" smtClean="0"/>
              <a:t> -&gt;</a:t>
            </a:r>
            <a:endParaRPr lang="en-US" dirty="0"/>
          </a:p>
          <a:p>
            <a:r>
              <a:rPr lang="en-US" dirty="0" err="1"/>
              <a:t>FetchReadingInstruction</a:t>
            </a:r>
            <a:r>
              <a:rPr lang="en-US" dirty="0"/>
              <a:t> </a:t>
            </a:r>
            <a:r>
              <a:rPr lang="en-US" dirty="0" smtClean="0"/>
              <a:t>-&gt;</a:t>
            </a:r>
            <a:endParaRPr lang="en-US" dirty="0"/>
          </a:p>
          <a:p>
            <a:r>
              <a:rPr lang="en-US" dirty="0" err="1"/>
              <a:t>ParseIntruction</a:t>
            </a:r>
            <a:r>
              <a:rPr lang="en-US" dirty="0"/>
              <a:t> (next state depends of the instruction type)</a:t>
            </a:r>
          </a:p>
          <a:p>
            <a:r>
              <a:rPr lang="en-US" dirty="0" err="1"/>
              <a:t>ExecuteInstruction</a:t>
            </a:r>
            <a:r>
              <a:rPr lang="en-US" dirty="0"/>
              <a:t> </a:t>
            </a:r>
            <a:r>
              <a:rPr lang="en-US" dirty="0" smtClean="0"/>
              <a:t>-&gt;</a:t>
            </a:r>
            <a:endParaRPr lang="en-US" dirty="0"/>
          </a:p>
          <a:p>
            <a:r>
              <a:rPr lang="en-US" dirty="0"/>
              <a:t>ExecuteInstruction2 -&gt; </a:t>
            </a:r>
            <a:r>
              <a:rPr lang="en-US" dirty="0" err="1"/>
              <a:t>FetchAwaitMemoryInstruction</a:t>
            </a:r>
            <a:endParaRPr lang="en-US" dirty="0"/>
          </a:p>
          <a:p>
            <a:r>
              <a:rPr lang="en-US" dirty="0" err="1"/>
              <a:t>WriteBackAwaitMemory</a:t>
            </a:r>
            <a:r>
              <a:rPr lang="en-US" dirty="0"/>
              <a:t> (previous state </a:t>
            </a:r>
            <a:r>
              <a:rPr lang="en-US" dirty="0" err="1"/>
              <a:t>ParseInstruction</a:t>
            </a:r>
            <a:r>
              <a:rPr lang="en-US" dirty="0"/>
              <a:t>)</a:t>
            </a:r>
          </a:p>
          <a:p>
            <a:r>
              <a:rPr lang="en-US" dirty="0" err="1"/>
              <a:t>WriteBackWriting</a:t>
            </a:r>
            <a:r>
              <a:rPr lang="en-US" dirty="0"/>
              <a:t> </a:t>
            </a:r>
          </a:p>
          <a:p>
            <a:r>
              <a:rPr lang="en-US" dirty="0"/>
              <a:t>Written -&gt; </a:t>
            </a:r>
            <a:r>
              <a:rPr lang="en-US" dirty="0" err="1"/>
              <a:t>ExecuteInstruction</a:t>
            </a:r>
            <a:endParaRPr lang="en-US" dirty="0"/>
          </a:p>
          <a:p>
            <a:r>
              <a:rPr lang="en-US" dirty="0" err="1"/>
              <a:t>FetchAwaitMemoryUserData</a:t>
            </a:r>
            <a:r>
              <a:rPr lang="en-US" dirty="0"/>
              <a:t> (previous state </a:t>
            </a:r>
            <a:r>
              <a:rPr lang="en-US" dirty="0" err="1"/>
              <a:t>ParseInstruction</a:t>
            </a:r>
            <a:r>
              <a:rPr lang="en-US" dirty="0"/>
              <a:t>)</a:t>
            </a:r>
          </a:p>
          <a:p>
            <a:r>
              <a:rPr lang="en-US" dirty="0" err="1"/>
              <a:t>FetchReadingUserData</a:t>
            </a:r>
            <a:endParaRPr lang="en-US" dirty="0"/>
          </a:p>
          <a:p>
            <a:r>
              <a:rPr lang="en-US" dirty="0" err="1"/>
              <a:t>FetchedUserData</a:t>
            </a:r>
            <a:r>
              <a:rPr lang="en-US" dirty="0"/>
              <a:t> -&gt; </a:t>
            </a:r>
            <a:r>
              <a:rPr lang="en-US" dirty="0" err="1"/>
              <a:t>ExecuteInstruction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72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Instructions R-type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890" y="1417638"/>
            <a:ext cx="6051030" cy="534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67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Instructions I-type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05" y="1250052"/>
            <a:ext cx="7808695" cy="50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79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Instructions J-type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2235200"/>
            <a:ext cx="87122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7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318</Words>
  <Application>Microsoft Macintosh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Why Vulture?</vt:lpstr>
      <vt:lpstr>What is Vulture Platform Computer?</vt:lpstr>
      <vt:lpstr>VPC Registers</vt:lpstr>
      <vt:lpstr>Block Diagram</vt:lpstr>
      <vt:lpstr>VPC Finite State Machine</vt:lpstr>
      <vt:lpstr>VPC Instructions R-type</vt:lpstr>
      <vt:lpstr>VPC Instructions I-type</vt:lpstr>
      <vt:lpstr>VPC Instructions J-type</vt:lpstr>
      <vt:lpstr>VPC Compiler Directives</vt:lpstr>
      <vt:lpstr>VPC  Assembler Code Snippet</vt:lpstr>
      <vt:lpstr>VPC Assembler Compiler</vt:lpstr>
      <vt:lpstr>VPC Emulator</vt:lpstr>
      <vt:lpstr>    https://www.youtube.com/watch?v=gvAxTfBhVyo&amp;t=13s    VPC Demo</vt:lpstr>
    </vt:vector>
  </TitlesOfParts>
  <Company>Vulture Landing Open Source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Brito</dc:creator>
  <cp:lastModifiedBy>Rafael Brito</cp:lastModifiedBy>
  <cp:revision>18</cp:revision>
  <dcterms:created xsi:type="dcterms:W3CDTF">2017-12-11T07:55:14Z</dcterms:created>
  <dcterms:modified xsi:type="dcterms:W3CDTF">2018-01-11T12:16:42Z</dcterms:modified>
</cp:coreProperties>
</file>