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C24"/>
    <a:srgbClr val="46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167AE-F679-8016-9792-F05F5EE9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CBAF0-7D56-F80B-3D67-D79BCE16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CB5B9-9A09-3A3A-BC4E-AC165CB2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115DD-3503-8813-B43B-F54519CF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F9E18-6D49-059C-6A9D-B9CC5B2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CA49-36E1-9784-F763-A7BA0BD6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72221-8202-0079-7E93-22DC9723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ED0B5-E769-60DF-7728-FFB06D6F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4E137-C1DA-5CF8-8908-0A4A592A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EA799-F487-8A6B-1126-6401EDD4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8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56211D-3299-6539-0F9D-F46317B22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2634A7-C127-E83C-48B1-0C9993C0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5F334-E5DB-2ACE-2AF7-9A531C3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6F36D-1569-0F20-50F4-7AE8CCC8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A2A41-6F72-3F0B-BEA1-E3188EF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43FA-A9FA-3B2A-ECFC-61E72864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1B6B0-2555-453C-A598-60F3184D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CF8CC-FFD9-49DE-FA33-2D9DD70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276F9-AB67-EFE0-E8C6-34D5A53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4CB7E-B494-2C0F-5259-0A8892A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0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035B-FB89-5689-0DA9-C92E20BC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3BFAC-A0C4-2258-A65C-00858E1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080EB-3451-8950-1066-79B1A75D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07CEE-D837-F167-B64B-1554D311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D726A-8DA6-7CB0-8DFC-44B2B85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9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3E996-63CB-0E89-4EEC-C6A5C11B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1627B-AEA3-10D4-B48F-D645907A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09645-3778-1475-4FA9-E89F5FFF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12DFF-2745-5A82-DCC2-D9E3E96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20E94-D9F8-BE0D-E605-19A7AD9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B0CE2-67FF-C6E9-C98E-273E28A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A930C-2A67-B756-FC6B-18BE655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F0AB2-F851-6240-9344-5A57E27B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DD6F7-A134-6446-4E19-A227003A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543D5-B23A-25BD-4256-5949E0966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107C93-83A5-E6A5-2557-599E1235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FF8BE8-40B8-9BA8-B784-7FC450C9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86C4D7-61AF-FC49-44DC-3AE56C84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E80BD1-CE88-C7EF-C3A0-39668B8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15AE-597B-AAC3-D0C0-AE8DAD6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DE5DD-AFA4-A05A-26AA-B9F794CD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E0D527-34C6-2E6F-44B4-E9A35C3E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0BBE4-3DA2-7A65-97C3-DCB10CEE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4B7425-2C55-A93E-36FC-2FF761DE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48F578-2AC0-AC89-FFE6-A5D3718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6D1645-57EF-65A7-43C1-20D6CFF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823C-B9CB-7202-4810-4BD771C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0B1C2-9D56-5528-2065-6B288789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2B614F-5BDC-D5A4-7951-F5CB5730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7BD6A-5313-5243-A8F8-95913EA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4C19A-6E6B-A34F-C701-5B43C3C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D3C598-7128-E5CF-25A0-B51DC255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FB158-4F89-2AC8-23C1-28D8A07C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CDE6F6-ABDE-0C9D-0E4F-372772054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80B686-57BA-E877-0526-30C6F8B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444D92-1488-7438-AFBE-6D0169F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4128F-2CFA-17A8-F79F-59743A5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81002-C361-5C8E-BA09-57A3C9B3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3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BCE0FD-D9AB-E98D-F516-A0170349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E973D-9B48-413C-81D1-33300D85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48FF1-14F5-9B6C-F7F0-647335350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C6F7-F01E-4ED6-A042-CD0D46826E32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2C900-079B-F82B-5A59-3F260002E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E3B58-2B70-C201-8A13-0DE32206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20BF16-4628-351A-104E-C27415668B81}"/>
              </a:ext>
            </a:extLst>
          </p:cNvPr>
          <p:cNvSpPr/>
          <p:nvPr/>
        </p:nvSpPr>
        <p:spPr>
          <a:xfrm>
            <a:off x="0" y="0"/>
            <a:ext cx="2617365" cy="6858000"/>
          </a:xfrm>
          <a:prstGeom prst="rect">
            <a:avLst/>
          </a:prstGeom>
          <a:solidFill>
            <a:srgbClr val="171C2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DA2D9B8-2449-378E-046C-033F668FD65F}"/>
              </a:ext>
            </a:extLst>
          </p:cNvPr>
          <p:cNvSpPr/>
          <p:nvPr/>
        </p:nvSpPr>
        <p:spPr>
          <a:xfrm>
            <a:off x="395449" y="6089090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FA09E1C-398E-DCBA-2992-6E864CDD189A}"/>
              </a:ext>
            </a:extLst>
          </p:cNvPr>
          <p:cNvSpPr/>
          <p:nvPr/>
        </p:nvSpPr>
        <p:spPr>
          <a:xfrm>
            <a:off x="395449" y="5385413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D8202D-5B6B-FEEC-5B8C-15C96F48105D}"/>
              </a:ext>
            </a:extLst>
          </p:cNvPr>
          <p:cNvSpPr/>
          <p:nvPr/>
        </p:nvSpPr>
        <p:spPr>
          <a:xfrm>
            <a:off x="395449" y="4688557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9F27156-92F1-97F5-879F-D2D39DE46ECA}"/>
              </a:ext>
            </a:extLst>
          </p:cNvPr>
          <p:cNvSpPr/>
          <p:nvPr/>
        </p:nvSpPr>
        <p:spPr>
          <a:xfrm>
            <a:off x="395449" y="4001195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B6BAAF6-B2F0-E5EB-7C79-93CD8129F389}"/>
              </a:ext>
            </a:extLst>
          </p:cNvPr>
          <p:cNvSpPr/>
          <p:nvPr/>
        </p:nvSpPr>
        <p:spPr>
          <a:xfrm>
            <a:off x="395449" y="3299541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E3C4A23-DB80-4293-2941-5DB4A50CBD82}"/>
              </a:ext>
            </a:extLst>
          </p:cNvPr>
          <p:cNvSpPr/>
          <p:nvPr/>
        </p:nvSpPr>
        <p:spPr>
          <a:xfrm>
            <a:off x="395449" y="432440"/>
            <a:ext cx="1826466" cy="1700744"/>
          </a:xfrm>
          <a:prstGeom prst="ellipse">
            <a:avLst/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20BF16-4628-351A-104E-C27415668B81}"/>
              </a:ext>
            </a:extLst>
          </p:cNvPr>
          <p:cNvSpPr/>
          <p:nvPr/>
        </p:nvSpPr>
        <p:spPr>
          <a:xfrm>
            <a:off x="0" y="0"/>
            <a:ext cx="2617365" cy="6858000"/>
          </a:xfrm>
          <a:prstGeom prst="rect">
            <a:avLst/>
          </a:prstGeom>
          <a:solidFill>
            <a:srgbClr val="171C2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D8202D-5B6B-FEEC-5B8C-15C96F48105D}"/>
              </a:ext>
            </a:extLst>
          </p:cNvPr>
          <p:cNvSpPr/>
          <p:nvPr/>
        </p:nvSpPr>
        <p:spPr>
          <a:xfrm>
            <a:off x="395449" y="4688557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9F27156-92F1-97F5-879F-D2D39DE46ECA}"/>
              </a:ext>
            </a:extLst>
          </p:cNvPr>
          <p:cNvSpPr/>
          <p:nvPr/>
        </p:nvSpPr>
        <p:spPr>
          <a:xfrm>
            <a:off x="395449" y="4001195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E3C4A23-DB80-4293-2941-5DB4A50CBD82}"/>
              </a:ext>
            </a:extLst>
          </p:cNvPr>
          <p:cNvSpPr/>
          <p:nvPr/>
        </p:nvSpPr>
        <p:spPr>
          <a:xfrm>
            <a:off x="395449" y="432440"/>
            <a:ext cx="1826466" cy="1700744"/>
          </a:xfrm>
          <a:prstGeom prst="ellipse">
            <a:avLst/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1D03C8A-23BD-4EA7-9998-B302B142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8" y="3112306"/>
            <a:ext cx="432000" cy="432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E4BB8B5-50AE-43E4-F518-80313EE8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16" y="311230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B6BAAF6-B2F0-E5EB-7C79-93CD8129F389}"/>
              </a:ext>
            </a:extLst>
          </p:cNvPr>
          <p:cNvSpPr/>
          <p:nvPr/>
        </p:nvSpPr>
        <p:spPr>
          <a:xfrm>
            <a:off x="395449" y="3299541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9D4EF6D-B470-4F1A-37E7-EF51EE298F6E}"/>
              </a:ext>
            </a:extLst>
          </p:cNvPr>
          <p:cNvSpPr/>
          <p:nvPr/>
        </p:nvSpPr>
        <p:spPr>
          <a:xfrm>
            <a:off x="6095999" y="1591719"/>
            <a:ext cx="5615797" cy="27902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2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Brito</dc:creator>
  <cp:lastModifiedBy>Beatriz Brito</cp:lastModifiedBy>
  <cp:revision>2</cp:revision>
  <dcterms:created xsi:type="dcterms:W3CDTF">2023-05-08T17:42:49Z</dcterms:created>
  <dcterms:modified xsi:type="dcterms:W3CDTF">2023-05-08T23:23:59Z</dcterms:modified>
</cp:coreProperties>
</file>