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C24"/>
    <a:srgbClr val="465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87167AE-F679-8016-9792-F05F5EE9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A4CBAF0-7D56-F80B-3D67-D79BCE168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43CB5B9-9A09-3A3A-BC4E-AC165CB2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88115DD-3503-8813-B43B-F54519CF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77F9E18-6D49-059C-6A9D-B9CC5B21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5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B02CA49-36E1-9784-F763-A7BA0BD6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11E72221-8202-0079-7E93-22DC97231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EFED0B5-E769-60DF-7728-FFB06D6F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FB4E137-C1DA-5CF8-8908-0A4A592A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A8EA799-F487-8A6B-1126-6401EDD4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68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6356211D-3299-6539-0F9D-F46317B22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1E2634A7-C127-E83C-48B1-0C9993C0B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F65F334-E5DB-2ACE-2AF7-9A531C3C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6F6F36D-1569-0F20-50F4-7AE8CCC8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84A2A41-6F72-3F0B-BEA1-E3188EF1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CBB43FA-A9FA-3B2A-ECFC-61E72864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161B6B0-2555-453C-A598-60F3184D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CACF8CC-FFD9-49DE-FA33-2D9DD703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ED276F9-AB67-EFE0-E8C6-34D5A53A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F04CB7E-B494-2C0F-5259-0A8892AF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04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E1035B-FB89-5689-0DA9-C92E20BC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7C3BFAC-A0C4-2258-A65C-00858E14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73080EB-3451-8950-1066-79B1A75D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5E07CEE-D837-F167-B64B-1554D311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3AD726A-8DA6-7CB0-8DFC-44B2B85A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90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83E996-63CB-0E89-4EEC-C6A5C11B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5B1627B-AEA3-10D4-B48F-D645907A6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83009645-3778-1475-4FA9-E89F5FFF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C8F12DFF-2745-5A82-DCC2-D9E3E960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4420E94-D9F8-BE0D-E605-19A7AD9E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23BB0CE2-67FF-C6E9-C98E-273E28A6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60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AAA930C-2A67-B756-FC6B-18BE6558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287F0AB2-F851-6240-9344-5A57E27B3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F8DD6F7-A134-6446-4E19-A227003AB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A73543D5-B23A-25BD-4256-5949E0966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71107C93-83A5-E6A5-2557-599E1235A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98FF8BE8-40B8-9BA8-B784-7FC450C9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C386C4D7-61AF-FC49-44DC-3AE56C84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D3E80BD1-CE88-C7EF-C3A0-39668B86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91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C0915AE-597B-AAC3-D0C0-AE8DAD68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257DE5DD-AFA4-A05A-26AA-B9F794CD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9CE0D527-34C6-2E6F-44B4-E9A35C3E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BD60BBE4-3DA2-7A65-97C3-DCB10CEE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08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504B7425-2C55-A93E-36FC-2FF761DE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0F48F578-2AC0-AC89-FFE6-A5D3718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FF6D1645-57EF-65A7-43C1-20D6CFF9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69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F03823C-B9CB-7202-4810-4BD771CF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280B1C2-9D56-5528-2065-6B288789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8B2B614F-5BDC-D5A4-7951-F5CB5730E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57B7BD6A-5313-5243-A8F8-95913EA2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0264C19A-6E6B-A34F-C701-5B43C3CB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BD3C598-7128-E5CF-25A0-B51DC255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0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60FB158-4F89-2AC8-23C1-28D8A07C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25CDE6F6-ABDE-0C9D-0E4F-372772054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5080B686-57BA-E877-0526-30C6F8B46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34444D92-1488-7438-AFBE-6D0169FF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C6F7-F01E-4ED6-A042-CD0D46826E32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DF4128F-2CFA-17A8-F79F-59743A5F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9A81002-C361-5C8E-BA09-57A3C9B3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53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4BBCE0FD-D9AB-E98D-F516-A0170349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CDE973D-9B48-413C-81D1-33300D85A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BF48FF1-14F5-9B6C-F7F0-647335350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C6F7-F01E-4ED6-A042-CD0D46826E32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CC2C900-079B-F82B-5A59-3F260002E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0FE3B58-2B70-C201-8A13-0DE32206D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D81F-9BCF-406A-9666-D7B45E776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3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3BA201EF-028A-4A58-FFA1-51254C6AB7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C24"/>
          </a:solidFill>
          <a:ln>
            <a:solidFill>
              <a:srgbClr val="17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2920BF16-4628-351A-104E-C27415668B81}"/>
              </a:ext>
            </a:extLst>
          </p:cNvPr>
          <p:cNvSpPr/>
          <p:nvPr/>
        </p:nvSpPr>
        <p:spPr>
          <a:xfrm>
            <a:off x="0" y="0"/>
            <a:ext cx="2617365" cy="6858000"/>
          </a:xfrm>
          <a:prstGeom prst="rect">
            <a:avLst/>
          </a:prstGeom>
          <a:solidFill>
            <a:srgbClr val="171C2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C9D2942A-A28F-0258-8D12-A28CC24C2DE6}"/>
              </a:ext>
            </a:extLst>
          </p:cNvPr>
          <p:cNvSpPr/>
          <p:nvPr/>
        </p:nvSpPr>
        <p:spPr>
          <a:xfrm>
            <a:off x="2863442" y="1149293"/>
            <a:ext cx="9049638" cy="5526946"/>
          </a:xfrm>
          <a:prstGeom prst="roundRect">
            <a:avLst>
              <a:gd name="adj" fmla="val 2874"/>
            </a:avLst>
          </a:prstGeom>
          <a:solidFill>
            <a:srgbClr val="171C2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2863441" y="248873"/>
            <a:ext cx="9049639" cy="581636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="" xmlns:a16="http://schemas.microsoft.com/office/drawing/2014/main" id="{0DA2D9B8-2449-378E-046C-033F668FD65F}"/>
              </a:ext>
            </a:extLst>
          </p:cNvPr>
          <p:cNvSpPr/>
          <p:nvPr/>
        </p:nvSpPr>
        <p:spPr>
          <a:xfrm>
            <a:off x="395449" y="6089090"/>
            <a:ext cx="1826466" cy="33647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="" xmlns:a16="http://schemas.microsoft.com/office/drawing/2014/main" id="{EFA09E1C-398E-DCBA-2992-6E864CDD189A}"/>
              </a:ext>
            </a:extLst>
          </p:cNvPr>
          <p:cNvSpPr/>
          <p:nvPr/>
        </p:nvSpPr>
        <p:spPr>
          <a:xfrm>
            <a:off x="395449" y="5385413"/>
            <a:ext cx="1826466" cy="33647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6BD8202D-5B6B-FEEC-5B8C-15C96F48105D}"/>
              </a:ext>
            </a:extLst>
          </p:cNvPr>
          <p:cNvSpPr/>
          <p:nvPr/>
        </p:nvSpPr>
        <p:spPr>
          <a:xfrm>
            <a:off x="395449" y="4688557"/>
            <a:ext cx="1826466" cy="33647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F9F27156-92F1-97F5-879F-D2D39DE46ECA}"/>
              </a:ext>
            </a:extLst>
          </p:cNvPr>
          <p:cNvSpPr/>
          <p:nvPr/>
        </p:nvSpPr>
        <p:spPr>
          <a:xfrm>
            <a:off x="395449" y="4001195"/>
            <a:ext cx="1826466" cy="33647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="" xmlns:a16="http://schemas.microsoft.com/office/drawing/2014/main" id="{FB6BAAF6-B2F0-E5EB-7C79-93CD8129F389}"/>
              </a:ext>
            </a:extLst>
          </p:cNvPr>
          <p:cNvSpPr/>
          <p:nvPr/>
        </p:nvSpPr>
        <p:spPr>
          <a:xfrm>
            <a:off x="395449" y="3299541"/>
            <a:ext cx="1826466" cy="33647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="" xmlns:a16="http://schemas.microsoft.com/office/drawing/2014/main" id="{7E3C4A23-DB80-4293-2941-5DB4A50CBD82}"/>
              </a:ext>
            </a:extLst>
          </p:cNvPr>
          <p:cNvSpPr/>
          <p:nvPr/>
        </p:nvSpPr>
        <p:spPr>
          <a:xfrm>
            <a:off x="395449" y="432440"/>
            <a:ext cx="1826466" cy="1700744"/>
          </a:xfrm>
          <a:prstGeom prst="ellipse">
            <a:avLst/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04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3BA201EF-028A-4A58-FFA1-51254C6AB7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C24"/>
          </a:solidFill>
          <a:ln>
            <a:solidFill>
              <a:srgbClr val="17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2920BF16-4628-351A-104E-C27415668B81}"/>
              </a:ext>
            </a:extLst>
          </p:cNvPr>
          <p:cNvSpPr/>
          <p:nvPr/>
        </p:nvSpPr>
        <p:spPr>
          <a:xfrm>
            <a:off x="0" y="0"/>
            <a:ext cx="2617365" cy="6858000"/>
          </a:xfrm>
          <a:prstGeom prst="rect">
            <a:avLst/>
          </a:prstGeom>
          <a:solidFill>
            <a:srgbClr val="171C2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C9D2942A-A28F-0258-8D12-A28CC24C2DE6}"/>
              </a:ext>
            </a:extLst>
          </p:cNvPr>
          <p:cNvSpPr/>
          <p:nvPr/>
        </p:nvSpPr>
        <p:spPr>
          <a:xfrm>
            <a:off x="2863442" y="1149293"/>
            <a:ext cx="9049638" cy="5526946"/>
          </a:xfrm>
          <a:prstGeom prst="roundRect">
            <a:avLst>
              <a:gd name="adj" fmla="val 2874"/>
            </a:avLst>
          </a:prstGeom>
          <a:solidFill>
            <a:srgbClr val="171C2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2863441" y="248873"/>
            <a:ext cx="9049639" cy="581636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="" xmlns:a16="http://schemas.microsoft.com/office/drawing/2014/main" id="{6BD8202D-5B6B-FEEC-5B8C-15C96F48105D}"/>
              </a:ext>
            </a:extLst>
          </p:cNvPr>
          <p:cNvSpPr/>
          <p:nvPr/>
        </p:nvSpPr>
        <p:spPr>
          <a:xfrm>
            <a:off x="395449" y="4688557"/>
            <a:ext cx="1826466" cy="33647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="" xmlns:a16="http://schemas.microsoft.com/office/drawing/2014/main" id="{F9F27156-92F1-97F5-879F-D2D39DE46ECA}"/>
              </a:ext>
            </a:extLst>
          </p:cNvPr>
          <p:cNvSpPr/>
          <p:nvPr/>
        </p:nvSpPr>
        <p:spPr>
          <a:xfrm>
            <a:off x="395449" y="4001195"/>
            <a:ext cx="1826466" cy="33647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="" xmlns:a16="http://schemas.microsoft.com/office/drawing/2014/main" id="{7E3C4A23-DB80-4293-2941-5DB4A50CBD82}"/>
              </a:ext>
            </a:extLst>
          </p:cNvPr>
          <p:cNvSpPr/>
          <p:nvPr/>
        </p:nvSpPr>
        <p:spPr>
          <a:xfrm>
            <a:off x="395449" y="432440"/>
            <a:ext cx="1826466" cy="1700744"/>
          </a:xfrm>
          <a:prstGeom prst="ellipse">
            <a:avLst/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>
            <a:extLst>
              <a:ext uri="{FF2B5EF4-FFF2-40B4-BE49-F238E27FC236}">
                <a16:creationId xmlns="" xmlns:a16="http://schemas.microsoft.com/office/drawing/2014/main" id="{A1D03C8A-23BD-4EA7-9998-B302B142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58" y="3112306"/>
            <a:ext cx="432000" cy="432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="" xmlns:a16="http://schemas.microsoft.com/office/drawing/2014/main" id="{CE4BB8B5-50AE-43E4-F518-80313EE8D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16" y="3112306"/>
            <a:ext cx="432000" cy="432000"/>
          </a:xfrm>
          <a:prstGeom prst="rect">
            <a:avLst/>
          </a:prstGeom>
        </p:spPr>
      </p:pic>
      <p:sp>
        <p:nvSpPr>
          <p:cNvPr id="12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3124440" y="1618048"/>
            <a:ext cx="511781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4005800" y="1618048"/>
            <a:ext cx="1155726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5531104" y="1618048"/>
            <a:ext cx="3571332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9501372" y="1618048"/>
            <a:ext cx="2201825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3124440" y="2393904"/>
            <a:ext cx="2037086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5531104" y="2393904"/>
            <a:ext cx="769943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6637011" y="2393904"/>
            <a:ext cx="511781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7573297" y="2393904"/>
            <a:ext cx="511781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3124440" y="3111928"/>
            <a:ext cx="2037086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6758279" y="3898494"/>
            <a:ext cx="3176607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5531104" y="3111928"/>
            <a:ext cx="3240000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3124440" y="4662948"/>
            <a:ext cx="2037086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5546027" y="4662948"/>
            <a:ext cx="3571332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9392794" y="4662948"/>
            <a:ext cx="2310403" cy="1775459"/>
          </a:xfrm>
          <a:prstGeom prst="roundRect">
            <a:avLst>
              <a:gd name="adj" fmla="val 5885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9579563" y="4866192"/>
            <a:ext cx="1936865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10528887" y="5462750"/>
            <a:ext cx="987541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9183197" y="3111928"/>
            <a:ext cx="2520000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4542970" y="5504967"/>
            <a:ext cx="2340000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3124440" y="6236807"/>
            <a:ext cx="3758530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3124440" y="5504967"/>
            <a:ext cx="987541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3124440" y="3898494"/>
            <a:ext cx="511781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4111981" y="3898494"/>
            <a:ext cx="2037086" cy="20160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36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3BA201EF-028A-4A58-FFA1-51254C6AB7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C24"/>
          </a:solidFill>
          <a:ln>
            <a:solidFill>
              <a:srgbClr val="17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C9D2942A-A28F-0258-8D12-A28CC24C2DE6}"/>
              </a:ext>
            </a:extLst>
          </p:cNvPr>
          <p:cNvSpPr/>
          <p:nvPr/>
        </p:nvSpPr>
        <p:spPr>
          <a:xfrm>
            <a:off x="2863442" y="1149293"/>
            <a:ext cx="9049638" cy="5526946"/>
          </a:xfrm>
          <a:prstGeom prst="roundRect">
            <a:avLst>
              <a:gd name="adj" fmla="val 2874"/>
            </a:avLst>
          </a:prstGeom>
          <a:solidFill>
            <a:srgbClr val="171C24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9DA5E66D-D66E-57F8-877F-DCA698031C15}"/>
              </a:ext>
            </a:extLst>
          </p:cNvPr>
          <p:cNvSpPr/>
          <p:nvPr/>
        </p:nvSpPr>
        <p:spPr>
          <a:xfrm>
            <a:off x="2863441" y="248873"/>
            <a:ext cx="9049639" cy="581636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="" xmlns:a16="http://schemas.microsoft.com/office/drawing/2014/main" id="{FB6BAAF6-B2F0-E5EB-7C79-93CD8129F389}"/>
              </a:ext>
            </a:extLst>
          </p:cNvPr>
          <p:cNvSpPr/>
          <p:nvPr/>
        </p:nvSpPr>
        <p:spPr>
          <a:xfrm>
            <a:off x="395449" y="3299541"/>
            <a:ext cx="1826466" cy="336470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="" xmlns:a16="http://schemas.microsoft.com/office/drawing/2014/main" id="{29D4EF6D-B470-4F1A-37E7-EF51EE298F6E}"/>
              </a:ext>
            </a:extLst>
          </p:cNvPr>
          <p:cNvSpPr/>
          <p:nvPr/>
        </p:nvSpPr>
        <p:spPr>
          <a:xfrm>
            <a:off x="6095999" y="1591719"/>
            <a:ext cx="5615797" cy="279026"/>
          </a:xfrm>
          <a:prstGeom prst="roundRect">
            <a:avLst>
              <a:gd name="adj" fmla="val 22436"/>
            </a:avLst>
          </a:prstGeom>
          <a:solidFill>
            <a:srgbClr val="171C24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926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Brito</dc:creator>
  <cp:lastModifiedBy>Conta da Microsoft</cp:lastModifiedBy>
  <cp:revision>10</cp:revision>
  <dcterms:created xsi:type="dcterms:W3CDTF">2023-05-08T17:42:49Z</dcterms:created>
  <dcterms:modified xsi:type="dcterms:W3CDTF">2023-05-11T21:27:38Z</dcterms:modified>
</cp:coreProperties>
</file>