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56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0"/>
    <p:restoredTop sz="94703"/>
  </p:normalViewPr>
  <p:slideViewPr>
    <p:cSldViewPr snapToGrid="0">
      <p:cViewPr>
        <p:scale>
          <a:sx n="87" d="100"/>
          <a:sy n="87" d="100"/>
        </p:scale>
        <p:origin x="147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0A7C-1869-4116-9F5D-EB4D7CB92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0B889-8909-B1AE-402F-9A7921E3E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E626-DC62-D6B4-E8BE-231E5880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5DAB-8F5D-4A4E-9D38-BE3AC82C1B83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1242A-0F2A-7CCE-75C2-828CF8F0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52FF-625B-49D8-C3E7-86B02E02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3868-3EF7-8843-9DEA-E4F01A64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D542-8E7B-0119-8736-BCAA9870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902FB-D36E-D525-6B3F-45CEA5224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15CC7-610A-9984-7FF9-F90F2FC8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5DAB-8F5D-4A4E-9D38-BE3AC82C1B83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4C11-FC41-EEA3-45F1-E1FEFD22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D19E-9BF1-D763-876F-8D09A18F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3868-3EF7-8843-9DEA-E4F01A64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C16F8-95DC-CD2A-9B28-D5F07B690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FA38A-34A8-6219-10E2-62DCEB054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F7995-6227-6159-B41A-73D457AB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5DAB-8F5D-4A4E-9D38-BE3AC82C1B83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FA42E-3547-A8AB-8E20-A1CC82CD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5DBC3-1200-118B-1DE9-E727A07E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3868-3EF7-8843-9DEA-E4F01A64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5821-29B5-47AD-4A60-875F861C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2EA60-1308-DEC1-1678-6ABCB5E2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B5607-AFD5-CF27-45E8-57CDD01F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5DAB-8F5D-4A4E-9D38-BE3AC82C1B83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213A-998C-A5A0-F840-68469DEC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67A64-A4A8-5153-5FAF-152242AF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3868-3EF7-8843-9DEA-E4F01A64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992A-39BD-E5C2-3256-C38EDB37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57BC8-ABAB-7C15-8973-2BE9034CB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95FBE-41E2-AC19-4A5E-05646E3C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5DAB-8F5D-4A4E-9D38-BE3AC82C1B83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FD09-0109-C389-580C-6F59550C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E9F56-FEB1-DD3F-8CF3-6E649980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3868-3EF7-8843-9DEA-E4F01A64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97F-0B1A-DA3A-9888-7ADF25E5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10B9-323D-A26C-6F6B-97A3A526B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0AA9C-3AFC-24F0-7143-4059B8990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1E0D4-F011-ABAE-ADD9-138C1E31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5DAB-8F5D-4A4E-9D38-BE3AC82C1B83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1FA1E-BCE0-C290-07BA-C84930B6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C4411-9498-A70A-EF0D-5BDE1EA9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3868-3EF7-8843-9DEA-E4F01A64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0E18-BF72-DAD4-AD0A-FF96C99A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857A0-162C-2F14-D1E6-51939E0F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FA280-71DD-04E5-4596-738962BB6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5582D-8B82-A372-BF78-2AC6DDB33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2F564-CE39-4827-FC8A-80255CDE5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F0B62-4B96-B31C-8375-B8EADBD0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5DAB-8F5D-4A4E-9D38-BE3AC82C1B83}" type="datetimeFigureOut">
              <a:rPr lang="en-US" smtClean="0"/>
              <a:t>5/3/25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CE38D-D476-46F1-6E6C-43820472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777AE-E6D8-4BC6-2983-9BA59E82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3868-3EF7-8843-9DEA-E4F01A64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D51A-BCD3-842D-7D67-ECA75FBD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29EEB-23B3-46AF-90AF-1F129727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5DAB-8F5D-4A4E-9D38-BE3AC82C1B83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A00F4-33D6-CFD2-6C9A-C9057084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9A435-B1D6-1CA9-5D9C-0B9E5963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3868-3EF7-8843-9DEA-E4F01A64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8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570D1-BD57-F0E4-CFDD-4A6BA7D4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5DAB-8F5D-4A4E-9D38-BE3AC82C1B83}" type="datetimeFigureOut">
              <a:rPr lang="en-US" smtClean="0"/>
              <a:t>5/3/25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4FF18-19C3-FBDD-2142-3D5BC4D5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033EB-619F-6AC9-F86A-CA1E97B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3868-3EF7-8843-9DEA-E4F01A64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4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32C0-2295-6CA1-6760-368781F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78E1-5AD9-33B2-C7AB-6EC801D6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B9A8A-D890-2923-8DB9-EE6711E40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3AD96-D940-F96A-2F1D-7804BB94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5DAB-8F5D-4A4E-9D38-BE3AC82C1B83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31099-1E75-27EA-49B9-7EAFC4A8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D731A-C533-5999-6ACC-CFD73A6B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3868-3EF7-8843-9DEA-E4F01A64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3483-652A-1F52-ADA9-EE275B55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4F9EF-AEDE-8F85-A1EE-B3F70172D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D12C-8C94-B981-872B-E250B0F13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528AD-643C-4452-9BCB-71B39DA4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5DAB-8F5D-4A4E-9D38-BE3AC82C1B83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279B3-BF95-24B3-9D81-647FD520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98653-24FC-284B-CB02-08AC50C9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3868-3EF7-8843-9DEA-E4F01A64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6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289D2-6F43-1AF0-A8B0-E82D1EA3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16C1F-F66D-BFFC-096B-7AD7EBC73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2013E-6843-22B7-6E0A-1905AAC5B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A5DAB-8F5D-4A4E-9D38-BE3AC82C1B83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F2C99-4D7D-0E57-BDBA-12B9EE734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C9B82-697D-DEF7-DF41-5497D6013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3868-3EF7-8843-9DEA-E4F01A64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7D20F-8DB3-EA3D-FCE2-44295A58B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5FD8424-FB94-D0B5-4A92-00AD37A3EE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0770" y="1150373"/>
            <a:ext cx="10428034" cy="1614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751E7B-331E-5B6A-17DF-A925FB2A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40771" y="2925096"/>
            <a:ext cx="10428034" cy="1614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4D290E-B0B3-784A-D7B9-30F6A9CDC0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40771" y="4699819"/>
            <a:ext cx="10428034" cy="161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0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B1566-C526-F7F2-961D-77DC6D29B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435794-2DBF-B4A0-DDCC-CCEC7AA6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79619" y="4737935"/>
            <a:ext cx="4609321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44CCAC-AA66-4E55-C25F-EEC50BF28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619" y="2872264"/>
            <a:ext cx="4665308" cy="1828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02D68E-DAA9-D25E-9E61-B746845BD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045" y="4737935"/>
            <a:ext cx="4767944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38D000-841B-369E-0D22-53423C84C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045" y="2872264"/>
            <a:ext cx="4767944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077DCC-308B-2E1E-B0EB-C424B9233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046" y="1006593"/>
            <a:ext cx="476794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9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AA741-0120-755A-7DA4-EA3FF038C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493" y="1097280"/>
            <a:ext cx="7041603" cy="2760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B3E7AA-88DB-4DFE-3AE0-F62A2F40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3493" y="3857588"/>
            <a:ext cx="7041602" cy="27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0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DB57A0-B3CB-F1B2-E759-91D15E9E0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65956"/>
              </p:ext>
            </p:extLst>
          </p:nvPr>
        </p:nvGraphicFramePr>
        <p:xfrm>
          <a:off x="7079223" y="1877376"/>
          <a:ext cx="1818354" cy="3103245"/>
        </p:xfrm>
        <a:graphic>
          <a:graphicData uri="http://schemas.openxmlformats.org/drawingml/2006/table">
            <a:tbl>
              <a:tblPr/>
              <a:tblGrid>
                <a:gridCol w="606118">
                  <a:extLst>
                    <a:ext uri="{9D8B030D-6E8A-4147-A177-3AD203B41FA5}">
                      <a16:colId xmlns:a16="http://schemas.microsoft.com/office/drawing/2014/main" val="725357490"/>
                    </a:ext>
                  </a:extLst>
                </a:gridCol>
                <a:gridCol w="606118">
                  <a:extLst>
                    <a:ext uri="{9D8B030D-6E8A-4147-A177-3AD203B41FA5}">
                      <a16:colId xmlns:a16="http://schemas.microsoft.com/office/drawing/2014/main" val="1400693482"/>
                    </a:ext>
                  </a:extLst>
                </a:gridCol>
                <a:gridCol w="606118">
                  <a:extLst>
                    <a:ext uri="{9D8B030D-6E8A-4147-A177-3AD203B41FA5}">
                      <a16:colId xmlns:a16="http://schemas.microsoft.com/office/drawing/2014/main" val="2605392245"/>
                    </a:ext>
                  </a:extLst>
                </a:gridCol>
              </a:tblGrid>
              <a:tr h="170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Flow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Flow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81586"/>
                  </a:ext>
                </a:extLst>
              </a:tr>
              <a:tr h="217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ECF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16744"/>
                  </a:ext>
                </a:extLst>
              </a:tr>
              <a:tr h="217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BC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0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0616"/>
                  </a:ext>
                </a:extLst>
              </a:tr>
              <a:tr h="217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8956"/>
                  </a:ext>
                </a:extLst>
              </a:tr>
              <a:tr h="217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8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32460"/>
                  </a:ext>
                </a:extLst>
              </a:tr>
              <a:tr h="217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A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4583"/>
                  </a:ext>
                </a:extLst>
              </a:tr>
              <a:tr h="217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EG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A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69525"/>
                  </a:ext>
                </a:extLst>
              </a:tr>
              <a:tr h="217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FG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250555"/>
                  </a:ext>
                </a:extLst>
              </a:tr>
              <a:tr h="217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GH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8158"/>
                  </a:ext>
                </a:extLst>
              </a:tr>
              <a:tr h="217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51331"/>
                  </a:ext>
                </a:extLst>
              </a:tr>
              <a:tr h="217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IJ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676741"/>
                  </a:ext>
                </a:extLst>
              </a:tr>
              <a:tr h="217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0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8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689699"/>
                  </a:ext>
                </a:extLst>
              </a:tr>
              <a:tr h="217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JK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311471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D5BAF2E2-7B91-93A9-D84D-DCBBB731E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3" y="1567580"/>
            <a:ext cx="5854854" cy="372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2BD8B3-522C-49E5-E9D5-1AC603200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8078"/>
              </p:ext>
            </p:extLst>
          </p:nvPr>
        </p:nvGraphicFramePr>
        <p:xfrm>
          <a:off x="9163300" y="1877376"/>
          <a:ext cx="1818354" cy="3130983"/>
        </p:xfrm>
        <a:graphic>
          <a:graphicData uri="http://schemas.openxmlformats.org/drawingml/2006/table">
            <a:tbl>
              <a:tblPr/>
              <a:tblGrid>
                <a:gridCol w="486752">
                  <a:extLst>
                    <a:ext uri="{9D8B030D-6E8A-4147-A177-3AD203B41FA5}">
                      <a16:colId xmlns:a16="http://schemas.microsoft.com/office/drawing/2014/main" val="207090827"/>
                    </a:ext>
                  </a:extLst>
                </a:gridCol>
                <a:gridCol w="665801">
                  <a:extLst>
                    <a:ext uri="{9D8B030D-6E8A-4147-A177-3AD203B41FA5}">
                      <a16:colId xmlns:a16="http://schemas.microsoft.com/office/drawing/2014/main" val="3007832159"/>
                    </a:ext>
                  </a:extLst>
                </a:gridCol>
                <a:gridCol w="665801">
                  <a:extLst>
                    <a:ext uri="{9D8B030D-6E8A-4147-A177-3AD203B41FA5}">
                      <a16:colId xmlns:a16="http://schemas.microsoft.com/office/drawing/2014/main" val="3652295959"/>
                    </a:ext>
                  </a:extLst>
                </a:gridCol>
              </a:tblGrid>
              <a:tr h="201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Flow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Flow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144039"/>
                  </a:ext>
                </a:extLst>
              </a:tr>
              <a:tr h="247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A4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D7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225"/>
                  </a:ext>
                </a:extLst>
              </a:tr>
              <a:tr h="241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BC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40037"/>
                  </a:ext>
                </a:extLst>
              </a:tr>
              <a:tr h="241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692832"/>
                  </a:ext>
                </a:extLst>
              </a:tr>
              <a:tr h="241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B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49727"/>
                  </a:ext>
                </a:extLst>
              </a:tr>
              <a:tr h="241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40880"/>
                  </a:ext>
                </a:extLst>
              </a:tr>
              <a:tr h="241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EG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D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1323"/>
                  </a:ext>
                </a:extLst>
              </a:tr>
              <a:tr h="241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FG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34154"/>
                  </a:ext>
                </a:extLst>
              </a:tr>
              <a:tr h="241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GH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27561"/>
                  </a:ext>
                </a:extLst>
              </a:tr>
              <a:tr h="241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77781"/>
                  </a:ext>
                </a:extLst>
              </a:tr>
              <a:tr h="241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IJ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98903"/>
                  </a:ext>
                </a:extLst>
              </a:tr>
              <a:tr h="241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7D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8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682013"/>
                  </a:ext>
                </a:extLst>
              </a:tr>
              <a:tr h="241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JK</a:t>
                      </a: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94%</a:t>
                      </a:r>
                    </a:p>
                  </a:txBody>
                  <a:tcPr marL="9525" marR="9525" marT="38100" marB="3810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550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38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CFD82A-92BF-A2CB-D4C2-6FF33A3E1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67" y="856895"/>
            <a:ext cx="7993627" cy="2989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37AB5E-2C35-F6DB-6998-4C3FC32C1E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38169" y="3846877"/>
            <a:ext cx="7993625" cy="29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8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75AA83-1F8A-7F39-177B-7E9DEA45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38167" y="3925692"/>
            <a:ext cx="8770733" cy="2176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9589D-8F18-9887-DD09-BAB01D866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166" y="1512338"/>
            <a:ext cx="8770733" cy="23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6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132</Words>
  <Application>Microsoft Macintosh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Luan Saraiva De Brito</dc:creator>
  <cp:lastModifiedBy>Luan Saraiva De Brito</cp:lastModifiedBy>
  <cp:revision>1</cp:revision>
  <dcterms:created xsi:type="dcterms:W3CDTF">2025-05-04T03:20:38Z</dcterms:created>
  <dcterms:modified xsi:type="dcterms:W3CDTF">2025-05-04T05:53:58Z</dcterms:modified>
</cp:coreProperties>
</file>