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8016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0" autoAdjust="0"/>
  </p:normalViewPr>
  <p:slideViewPr>
    <p:cSldViewPr>
      <p:cViewPr>
        <p:scale>
          <a:sx n="81" d="100"/>
          <a:sy n="81" d="100"/>
        </p:scale>
        <p:origin x="-702" y="1524"/>
      </p:cViewPr>
      <p:guideLst>
        <p:guide orient="horz" pos="288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840567"/>
            <a:ext cx="1088136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181600"/>
            <a:ext cx="896112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66184"/>
            <a:ext cx="288036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66184"/>
            <a:ext cx="842772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5875867"/>
            <a:ext cx="1088136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875618"/>
            <a:ext cx="1088136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133601"/>
            <a:ext cx="565404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133601"/>
            <a:ext cx="565404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046817"/>
            <a:ext cx="565626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899833"/>
            <a:ext cx="565626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046817"/>
            <a:ext cx="565848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2899833"/>
            <a:ext cx="565848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64066"/>
            <a:ext cx="42116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64067"/>
            <a:ext cx="71564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913467"/>
            <a:ext cx="4211638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400800"/>
            <a:ext cx="768096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17034"/>
            <a:ext cx="768096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156451"/>
            <a:ext cx="768096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66184"/>
            <a:ext cx="1152144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33601"/>
            <a:ext cx="1152144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475134"/>
            <a:ext cx="298704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3181-42A7-43F7-A80A-D3FEB7EE16F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475134"/>
            <a:ext cx="405384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475134"/>
            <a:ext cx="298704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B347-E061-4918-939E-6DE62092B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46760" y="934720"/>
            <a:ext cx="1996440" cy="1351280"/>
            <a:chOff x="3810000" y="685800"/>
            <a:chExt cx="1828800" cy="1371598"/>
          </a:xfrm>
        </p:grpSpPr>
        <p:sp>
          <p:nvSpPr>
            <p:cNvPr id="13" name="Rectangle 12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App Activate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990599"/>
              <a:ext cx="1828800" cy="1066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Store  </a:t>
              </a:r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AppUserCell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#</a:t>
              </a:r>
              <a:endParaRPr lang="en-US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dirty="0"/>
            </a:p>
          </p:txBody>
        </p:sp>
      </p:grpSp>
      <p:sp>
        <p:nvSpPr>
          <p:cNvPr id="15" name="Flowchart: Decision 14"/>
          <p:cNvSpPr/>
          <p:nvPr/>
        </p:nvSpPr>
        <p:spPr>
          <a:xfrm>
            <a:off x="3124200" y="897467"/>
            <a:ext cx="216408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 Team Array only has “add team” (is empty)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67000" y="1600200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715000" y="984738"/>
            <a:ext cx="1996440" cy="1351280"/>
            <a:chOff x="3810000" y="685800"/>
            <a:chExt cx="1828800" cy="1371600"/>
          </a:xfrm>
        </p:grpSpPr>
        <p:sp>
          <p:nvSpPr>
            <p:cNvPr id="26" name="Rectangle 25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Get Input </a:t>
              </a:r>
              <a:r>
                <a:rPr lang="en-US" sz="1200" b="1" dirty="0" err="1" smtClean="0">
                  <a:latin typeface="Times New Roman" pitchFamily="18" charset="0"/>
                </a:rPr>
                <a:t>fr</a:t>
              </a:r>
              <a:r>
                <a:rPr lang="en-US" sz="1200" b="1" dirty="0" smtClean="0">
                  <a:latin typeface="Times New Roman" pitchFamily="18" charset="0"/>
                </a:rPr>
                <a:t> Mobile User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10000" y="9906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Beachside login Email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Beachside Password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5257800" y="1623646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077200" y="990600"/>
            <a:ext cx="1996440" cy="1351280"/>
            <a:chOff x="3810000" y="685800"/>
            <a:chExt cx="1828800" cy="1371600"/>
          </a:xfrm>
        </p:grpSpPr>
        <p:sp>
          <p:nvSpPr>
            <p:cNvPr id="36" name="Rectangle 35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Verify Authenticity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10000" y="9906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Verify email  was entered  and format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Verify password was enter and format (1)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439400" y="990600"/>
            <a:ext cx="1996440" cy="1351280"/>
            <a:chOff x="3810000" y="685800"/>
            <a:chExt cx="1828800" cy="1371600"/>
          </a:xfrm>
        </p:grpSpPr>
        <p:sp>
          <p:nvSpPr>
            <p:cNvPr id="40" name="Rectangle 39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Verify Credentials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10000" y="9906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Log into Beachside webpage with input entered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2" name="Flowchart: Decision 41"/>
          <p:cNvSpPr/>
          <p:nvPr/>
        </p:nvSpPr>
        <p:spPr>
          <a:xfrm>
            <a:off x="10275277" y="2743200"/>
            <a:ext cx="216408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 successful log in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96200" y="1600200"/>
            <a:ext cx="381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058400" y="1600200"/>
            <a:ext cx="381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359662" y="24384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0363200" y="4495800"/>
            <a:ext cx="2286000" cy="1904999"/>
            <a:chOff x="3810000" y="685800"/>
            <a:chExt cx="1828800" cy="1490869"/>
          </a:xfrm>
        </p:grpSpPr>
        <p:sp>
          <p:nvSpPr>
            <p:cNvPr id="50" name="Rectangle 49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Populate Team Array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10000" y="990600"/>
              <a:ext cx="1828800" cy="11860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Store login e-mail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Store login password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Store team name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Store Team Coach Name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Store Team </a:t>
              </a:r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CoachCel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#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Store Team Parent Name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-Store Team </a:t>
              </a:r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ParentCel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#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53" name="Shape 52"/>
          <p:cNvCxnSpPr/>
          <p:nvPr/>
        </p:nvCxnSpPr>
        <p:spPr>
          <a:xfrm rot="10800000">
            <a:off x="6713220" y="2347741"/>
            <a:ext cx="3566160" cy="111916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77400" y="3124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58600" y="4114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353800" y="41910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10363200" y="6629400"/>
            <a:ext cx="216408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Ask User if (s)he wants to add another team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1453446" y="63246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906000" y="6934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1447585" y="80772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/>
          <p:nvPr/>
        </p:nvCxnSpPr>
        <p:spPr>
          <a:xfrm rot="16200000" flipV="1">
            <a:off x="6595598" y="3568310"/>
            <a:ext cx="3862364" cy="3642360"/>
          </a:xfrm>
          <a:prstGeom prst="bentConnector3">
            <a:avLst>
              <a:gd name="adj1" fmla="val -9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658600" y="8077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05400" y="1143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traight Arrow Connector 106"/>
          <p:cNvCxnSpPr>
            <a:stCxn id="15" idx="2"/>
          </p:cNvCxnSpPr>
          <p:nvPr/>
        </p:nvCxnSpPr>
        <p:spPr>
          <a:xfrm flipH="1">
            <a:off x="4191000" y="2345267"/>
            <a:ext cx="15240" cy="63415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232031" y="8352692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657600" y="24384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781800"/>
            <a:ext cx="929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Verify if Beachside has any password restrictions (like must contain number, no spaces, etc. If so, compare input text  with standard restrictions.</a:t>
            </a:r>
          </a:p>
          <a:p>
            <a:pPr marL="342900" indent="-342900">
              <a:buAutoNum type="arabicParenR"/>
            </a:pPr>
            <a:r>
              <a:rPr lang="en-US" dirty="0" smtClean="0"/>
              <a:t>It is possible that </a:t>
            </a:r>
            <a:r>
              <a:rPr lang="en-US" dirty="0" err="1" smtClean="0"/>
              <a:t>AppUser</a:t>
            </a:r>
            <a:r>
              <a:rPr lang="en-US" dirty="0" smtClean="0"/>
              <a:t> sets up information for more than one team,  i.e. if parent have several kids on the club or coach managers more than one team.</a:t>
            </a:r>
          </a:p>
          <a:p>
            <a:pPr marL="342900" indent="-342900">
              <a:buAutoNum type="arabicParenR"/>
            </a:pPr>
            <a:r>
              <a:rPr lang="en-US" dirty="0" smtClean="0"/>
              <a:t>We may want to store an array with all the names, phone, and e-mails related to the teams listed in the </a:t>
            </a:r>
            <a:r>
              <a:rPr lang="en-US" dirty="0" err="1" smtClean="0"/>
              <a:t>TeamArray</a:t>
            </a:r>
            <a:r>
              <a:rPr lang="en-US" dirty="0" smtClean="0"/>
              <a:t>, if </a:t>
            </a:r>
            <a:r>
              <a:rPr lang="en-US" dirty="0" err="1" smtClean="0"/>
              <a:t>AppUser</a:t>
            </a:r>
            <a:r>
              <a:rPr lang="en-US" dirty="0" smtClean="0"/>
              <a:t> is either a coach or team parent. So </a:t>
            </a:r>
            <a:r>
              <a:rPr lang="en-US" dirty="0" err="1" smtClean="0"/>
              <a:t>AppUser</a:t>
            </a:r>
            <a:r>
              <a:rPr lang="en-US" dirty="0" smtClean="0"/>
              <a:t> doesn’t have to go to the database to get this </a:t>
            </a:r>
            <a:r>
              <a:rPr lang="en-US" smtClean="0"/>
              <a:t>information</a:t>
            </a:r>
            <a:r>
              <a:rPr lang="en-US" smtClean="0"/>
              <a:t>. 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194538" y="2438400"/>
            <a:ext cx="216408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</a:t>
            </a:r>
            <a:r>
              <a:rPr lang="en-US" sz="1200" dirty="0" err="1" smtClean="0"/>
              <a:t>AppUserCel</a:t>
            </a:r>
            <a:r>
              <a:rPr lang="en-US" sz="1200" dirty="0" smtClean="0"/>
              <a:t># matches </a:t>
            </a:r>
            <a:r>
              <a:rPr lang="en-US" sz="1200" b="1" dirty="0" smtClean="0"/>
              <a:t>Team </a:t>
            </a:r>
            <a:r>
              <a:rPr lang="en-US" sz="1200" b="1" dirty="0" err="1" smtClean="0"/>
              <a:t>Array</a:t>
            </a:r>
            <a:r>
              <a:rPr lang="en-US" sz="1200" dirty="0" err="1" smtClean="0"/>
              <a:t>.TeamCoach</a:t>
            </a:r>
            <a:r>
              <a:rPr lang="en-US" sz="1200" dirty="0" smtClean="0"/>
              <a:t> </a:t>
            </a:r>
            <a:r>
              <a:rPr lang="en-US" sz="1200" dirty="0" err="1" smtClean="0"/>
              <a:t>Cel</a:t>
            </a:r>
            <a:r>
              <a:rPr lang="en-US" sz="1200" dirty="0" smtClean="0"/>
              <a:t># or </a:t>
            </a:r>
            <a:r>
              <a:rPr lang="en-US" sz="1200" dirty="0" err="1" smtClean="0"/>
              <a:t>TeamParent</a:t>
            </a:r>
            <a:r>
              <a:rPr lang="en-US" sz="1200" dirty="0" smtClean="0"/>
              <a:t> </a:t>
            </a:r>
            <a:r>
              <a:rPr lang="en-US" sz="1200" dirty="0" err="1" smtClean="0"/>
              <a:t>Cel</a:t>
            </a:r>
            <a:r>
              <a:rPr lang="en-US" sz="1200" dirty="0" smtClean="0"/>
              <a:t>#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228600"/>
            <a:ext cx="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276600" y="838200"/>
            <a:ext cx="1996440" cy="1351280"/>
            <a:chOff x="3810000" y="685800"/>
            <a:chExt cx="18288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Times New Roman" pitchFamily="18" charset="0"/>
                </a:rPr>
                <a:t>TeamArray</a:t>
              </a:r>
              <a:r>
                <a:rPr lang="en-US" sz="1200" b="1" dirty="0" smtClean="0">
                  <a:latin typeface="Times New Roman" pitchFamily="18" charset="0"/>
                </a:rPr>
                <a:t> Select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9906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AppUser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selects a team from </a:t>
              </a:r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TeamArray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(2)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31172" y="2485290"/>
            <a:ext cx="1996440" cy="1351280"/>
            <a:chOff x="3810000" y="685800"/>
            <a:chExt cx="1828800" cy="1371600"/>
          </a:xfrm>
        </p:grpSpPr>
        <p:sp>
          <p:nvSpPr>
            <p:cNvPr id="14" name="Rectangle 13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Display Team Calendar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0" y="9906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Display Weekly Calendar for  </a:t>
              </a:r>
              <a:r>
                <a:rPr lang="en-US" sz="1200" b="1" dirty="0" err="1" smtClean="0">
                  <a:latin typeface="Times New Roman" pitchFamily="18" charset="0"/>
                  <a:cs typeface="Times New Roman" pitchFamily="18" charset="0"/>
                </a:rPr>
                <a:t>TeamArray</a:t>
              </a:r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.TeamName</a:t>
              </a:r>
              <a:endParaRPr lang="en-US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Provide </a:t>
              </a:r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AppMap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capability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5345723" y="3165231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08536" y="4648200"/>
            <a:ext cx="1996440" cy="1351280"/>
            <a:chOff x="3810000" y="685800"/>
            <a:chExt cx="1828800" cy="1371600"/>
          </a:xfrm>
        </p:grpSpPr>
        <p:sp>
          <p:nvSpPr>
            <p:cNvPr id="20" name="Rectangle 19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Send Team Email Click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9906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Send e-mail to the entire team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0736" y="4648200"/>
            <a:ext cx="1996440" cy="1351280"/>
            <a:chOff x="3810000" y="685800"/>
            <a:chExt cx="1828800" cy="1371600"/>
          </a:xfrm>
        </p:grpSpPr>
        <p:sp>
          <p:nvSpPr>
            <p:cNvPr id="23" name="Rectangle 22"/>
            <p:cNvSpPr/>
            <p:nvPr/>
          </p:nvSpPr>
          <p:spPr>
            <a:xfrm>
              <a:off x="3810000" y="685800"/>
              <a:ext cx="1828800" cy="386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Send Player Individual Email Click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0" y="1072529"/>
              <a:ext cx="1828800" cy="9848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Display drop down object populated with player first name, player last name.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Start e-mail to select player</a:t>
              </a:r>
            </a:p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(3)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09136" y="4648200"/>
            <a:ext cx="1996440" cy="1351280"/>
            <a:chOff x="3810000" y="685800"/>
            <a:chExt cx="1828800" cy="1371600"/>
          </a:xfrm>
        </p:grpSpPr>
        <p:sp>
          <p:nvSpPr>
            <p:cNvPr id="26" name="Rectangle 25"/>
            <p:cNvSpPr/>
            <p:nvPr/>
          </p:nvSpPr>
          <p:spPr>
            <a:xfrm>
              <a:off x="3810000" y="685800"/>
              <a:ext cx="1828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Times New Roman" pitchFamily="18" charset="0"/>
                </a:rPr>
                <a:t>View Team Calendar Click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10000" y="9906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Call  method “Display Team Calendar”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4278922" y="2198077"/>
            <a:ext cx="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7200" y="38862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87413" y="4267200"/>
            <a:ext cx="487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99136" y="42672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75936" y="4267200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67200" y="4290646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304</Words>
  <Application>Microsoft Office PowerPoint</Application>
  <PresentationFormat>Custom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Beachside</dc:title>
  <dc:creator>Zila</dc:creator>
  <cp:lastModifiedBy>Zila</cp:lastModifiedBy>
  <cp:revision>16</cp:revision>
  <dcterms:created xsi:type="dcterms:W3CDTF">2015-10-03T02:47:22Z</dcterms:created>
  <dcterms:modified xsi:type="dcterms:W3CDTF">2015-10-06T02:43:06Z</dcterms:modified>
</cp:coreProperties>
</file>