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7" r:id="rId1"/>
  </p:sldMasterIdLst>
  <p:notesMasterIdLst>
    <p:notesMasterId r:id="rId21"/>
  </p:notesMasterIdLst>
  <p:sldIdLst>
    <p:sldId id="256" r:id="rId2"/>
    <p:sldId id="276" r:id="rId3"/>
    <p:sldId id="279" r:id="rId4"/>
    <p:sldId id="258" r:id="rId5"/>
    <p:sldId id="257" r:id="rId6"/>
    <p:sldId id="259" r:id="rId7"/>
    <p:sldId id="260" r:id="rId8"/>
    <p:sldId id="280" r:id="rId9"/>
    <p:sldId id="265" r:id="rId10"/>
    <p:sldId id="266" r:id="rId11"/>
    <p:sldId id="278" r:id="rId12"/>
    <p:sldId id="274" r:id="rId13"/>
    <p:sldId id="275" r:id="rId14"/>
    <p:sldId id="281" r:id="rId15"/>
    <p:sldId id="282" r:id="rId16"/>
    <p:sldId id="283" r:id="rId17"/>
    <p:sldId id="284" r:id="rId18"/>
    <p:sldId id="285"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93"/>
    <p:restoredTop sz="84716"/>
  </p:normalViewPr>
  <p:slideViewPr>
    <p:cSldViewPr snapToGrid="0" snapToObjects="1">
      <p:cViewPr varScale="1">
        <p:scale>
          <a:sx n="94" d="100"/>
          <a:sy n="94" d="100"/>
        </p:scale>
        <p:origin x="80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SamL\Desktop\2018\1624\Project\char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SamL\Desktop\jobscore.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3831282808399"/>
          <c:y val="1.55930539831896E-3"/>
          <c:w val="0.75181595188225903"/>
          <c:h val="0.92955539409469601"/>
        </c:manualLayout>
      </c:layout>
      <c:barChart>
        <c:barDir val="bar"/>
        <c:grouping val="clustered"/>
        <c:varyColors val="0"/>
        <c:ser>
          <c:idx val="0"/>
          <c:order val="0"/>
          <c:tx>
            <c:v>Survey</c:v>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cat>
            <c:multiLvlStrRef>
              <c:f>Sheet1!$A$135:$B$148</c:f>
              <c:multiLvlStrCache>
                <c:ptCount val="14"/>
                <c:lvl>
                  <c:pt idx="0">
                    <c:v>Python</c:v>
                  </c:pt>
                  <c:pt idx="1">
                    <c:v>R</c:v>
                  </c:pt>
                  <c:pt idx="2">
                    <c:v>SQL</c:v>
                  </c:pt>
                  <c:pt idx="3">
                    <c:v>Jupyter notebooks</c:v>
                  </c:pt>
                  <c:pt idx="4">
                    <c:v>TensorFlow</c:v>
                  </c:pt>
                  <c:pt idx="5">
                    <c:v>C/C++</c:v>
                  </c:pt>
                  <c:pt idx="6">
                    <c:v>MATLAB/Octave</c:v>
                  </c:pt>
                  <c:pt idx="7">
                    <c:v>Unix shell / awk</c:v>
                  </c:pt>
                  <c:pt idx="8">
                    <c:v>Amazon Web services</c:v>
                  </c:pt>
                  <c:pt idx="9">
                    <c:v>Java</c:v>
                  </c:pt>
                  <c:pt idx="10">
                    <c:v>NoSQL</c:v>
                  </c:pt>
                  <c:pt idx="11">
                    <c:v>Tableau</c:v>
                  </c:pt>
                  <c:pt idx="12">
                    <c:v>Spark / MLlib</c:v>
                  </c:pt>
                  <c:pt idx="13">
                    <c:v>Hadoop/Hive/Pig</c:v>
                  </c:pt>
                </c:lvl>
                <c:lvl>
                  <c:pt idx="0">
                    <c:v>0</c:v>
                  </c:pt>
                  <c:pt idx="1">
                    <c:v>1</c:v>
                  </c:pt>
                  <c:pt idx="2">
                    <c:v>2</c:v>
                  </c:pt>
                  <c:pt idx="3">
                    <c:v>3</c:v>
                  </c:pt>
                  <c:pt idx="4">
                    <c:v>4</c:v>
                  </c:pt>
                  <c:pt idx="5">
                    <c:v>5</c:v>
                  </c:pt>
                  <c:pt idx="6">
                    <c:v>6</c:v>
                  </c:pt>
                  <c:pt idx="7">
                    <c:v>7</c:v>
                  </c:pt>
                  <c:pt idx="8">
                    <c:v>8</c:v>
                  </c:pt>
                  <c:pt idx="9">
                    <c:v>9</c:v>
                  </c:pt>
                  <c:pt idx="10">
                    <c:v>10</c:v>
                  </c:pt>
                  <c:pt idx="11">
                    <c:v>11</c:v>
                  </c:pt>
                  <c:pt idx="12">
                    <c:v>12</c:v>
                  </c:pt>
                  <c:pt idx="13">
                    <c:v>13</c:v>
                  </c:pt>
                </c:lvl>
              </c:multiLvlStrCache>
            </c:multiLvlStrRef>
          </c:cat>
          <c:val>
            <c:numRef>
              <c:f>Sheet1!$C$135:$C$148</c:f>
              <c:numCache>
                <c:formatCode>General</c:formatCode>
                <c:ptCount val="14"/>
                <c:pt idx="0">
                  <c:v>1800</c:v>
                </c:pt>
                <c:pt idx="1">
                  <c:v>1424</c:v>
                </c:pt>
                <c:pt idx="2">
                  <c:v>1130</c:v>
                </c:pt>
                <c:pt idx="3">
                  <c:v>945</c:v>
                </c:pt>
                <c:pt idx="4">
                  <c:v>758</c:v>
                </c:pt>
                <c:pt idx="5">
                  <c:v>610</c:v>
                </c:pt>
                <c:pt idx="6">
                  <c:v>561</c:v>
                </c:pt>
                <c:pt idx="7">
                  <c:v>545</c:v>
                </c:pt>
                <c:pt idx="8">
                  <c:v>505</c:v>
                </c:pt>
                <c:pt idx="9">
                  <c:v>499</c:v>
                </c:pt>
                <c:pt idx="10">
                  <c:v>457</c:v>
                </c:pt>
                <c:pt idx="11">
                  <c:v>412</c:v>
                </c:pt>
                <c:pt idx="12">
                  <c:v>360</c:v>
                </c:pt>
                <c:pt idx="13">
                  <c:v>354</c:v>
                </c:pt>
              </c:numCache>
            </c:numRef>
          </c:val>
          <c:extLst>
            <c:ext xmlns:c16="http://schemas.microsoft.com/office/drawing/2014/chart" uri="{C3380CC4-5D6E-409C-BE32-E72D297353CC}">
              <c16:uniqueId val="{00000000-F1F1-4A45-AE04-2BC8DFEE64DF}"/>
            </c:ext>
          </c:extLst>
        </c:ser>
        <c:ser>
          <c:idx val="1"/>
          <c:order val="1"/>
          <c:tx>
            <c:v>Job</c:v>
          </c:tx>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invertIfNegative val="0"/>
          <c:cat>
            <c:multiLvlStrRef>
              <c:f>Sheet1!$A$135:$B$148</c:f>
              <c:multiLvlStrCache>
                <c:ptCount val="14"/>
                <c:lvl>
                  <c:pt idx="0">
                    <c:v>Python</c:v>
                  </c:pt>
                  <c:pt idx="1">
                    <c:v>R</c:v>
                  </c:pt>
                  <c:pt idx="2">
                    <c:v>SQL</c:v>
                  </c:pt>
                  <c:pt idx="3">
                    <c:v>Jupyter notebooks</c:v>
                  </c:pt>
                  <c:pt idx="4">
                    <c:v>TensorFlow</c:v>
                  </c:pt>
                  <c:pt idx="5">
                    <c:v>C/C++</c:v>
                  </c:pt>
                  <c:pt idx="6">
                    <c:v>MATLAB/Octave</c:v>
                  </c:pt>
                  <c:pt idx="7">
                    <c:v>Unix shell / awk</c:v>
                  </c:pt>
                  <c:pt idx="8">
                    <c:v>Amazon Web services</c:v>
                  </c:pt>
                  <c:pt idx="9">
                    <c:v>Java</c:v>
                  </c:pt>
                  <c:pt idx="10">
                    <c:v>NoSQL</c:v>
                  </c:pt>
                  <c:pt idx="11">
                    <c:v>Tableau</c:v>
                  </c:pt>
                  <c:pt idx="12">
                    <c:v>Spark / MLlib</c:v>
                  </c:pt>
                  <c:pt idx="13">
                    <c:v>Hadoop/Hive/Pig</c:v>
                  </c:pt>
                </c:lvl>
                <c:lvl>
                  <c:pt idx="0">
                    <c:v>0</c:v>
                  </c:pt>
                  <c:pt idx="1">
                    <c:v>1</c:v>
                  </c:pt>
                  <c:pt idx="2">
                    <c:v>2</c:v>
                  </c:pt>
                  <c:pt idx="3">
                    <c:v>3</c:v>
                  </c:pt>
                  <c:pt idx="4">
                    <c:v>4</c:v>
                  </c:pt>
                  <c:pt idx="5">
                    <c:v>5</c:v>
                  </c:pt>
                  <c:pt idx="6">
                    <c:v>6</c:v>
                  </c:pt>
                  <c:pt idx="7">
                    <c:v>7</c:v>
                  </c:pt>
                  <c:pt idx="8">
                    <c:v>8</c:v>
                  </c:pt>
                  <c:pt idx="9">
                    <c:v>9</c:v>
                  </c:pt>
                  <c:pt idx="10">
                    <c:v>10</c:v>
                  </c:pt>
                  <c:pt idx="11">
                    <c:v>11</c:v>
                  </c:pt>
                  <c:pt idx="12">
                    <c:v>12</c:v>
                  </c:pt>
                  <c:pt idx="13">
                    <c:v>13</c:v>
                  </c:pt>
                </c:lvl>
              </c:multiLvlStrCache>
            </c:multiLvlStrRef>
          </c:cat>
          <c:val>
            <c:numRef>
              <c:f>Sheet1!$D$135:$D$148</c:f>
              <c:numCache>
                <c:formatCode>General</c:formatCode>
                <c:ptCount val="14"/>
                <c:pt idx="0">
                  <c:v>2571</c:v>
                </c:pt>
                <c:pt idx="1">
                  <c:v>2197</c:v>
                </c:pt>
                <c:pt idx="2">
                  <c:v>2413</c:v>
                </c:pt>
                <c:pt idx="3">
                  <c:v>41</c:v>
                </c:pt>
                <c:pt idx="4">
                  <c:v>432</c:v>
                </c:pt>
                <c:pt idx="5">
                  <c:v>1022</c:v>
                </c:pt>
                <c:pt idx="6">
                  <c:v>314</c:v>
                </c:pt>
                <c:pt idx="7">
                  <c:v>277</c:v>
                </c:pt>
                <c:pt idx="8">
                  <c:v>576</c:v>
                </c:pt>
                <c:pt idx="9">
                  <c:v>1202</c:v>
                </c:pt>
                <c:pt idx="10">
                  <c:v>434</c:v>
                </c:pt>
                <c:pt idx="11">
                  <c:v>999</c:v>
                </c:pt>
                <c:pt idx="12">
                  <c:v>1183</c:v>
                </c:pt>
                <c:pt idx="13">
                  <c:v>2067</c:v>
                </c:pt>
              </c:numCache>
            </c:numRef>
          </c:val>
          <c:extLst>
            <c:ext xmlns:c16="http://schemas.microsoft.com/office/drawing/2014/chart" uri="{C3380CC4-5D6E-409C-BE32-E72D297353CC}">
              <c16:uniqueId val="{00000001-F1F1-4A45-AE04-2BC8DFEE64DF}"/>
            </c:ext>
          </c:extLst>
        </c:ser>
        <c:dLbls>
          <c:showLegendKey val="0"/>
          <c:showVal val="0"/>
          <c:showCatName val="0"/>
          <c:showSerName val="0"/>
          <c:showPercent val="0"/>
          <c:showBubbleSize val="0"/>
        </c:dLbls>
        <c:gapWidth val="100"/>
        <c:axId val="-1754929680"/>
        <c:axId val="-1803624464"/>
      </c:barChart>
      <c:catAx>
        <c:axId val="-175492968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Arial" charset="0"/>
                <a:ea typeface="Arial" charset="0"/>
                <a:cs typeface="Arial" charset="0"/>
              </a:defRPr>
            </a:pPr>
            <a:endParaRPr lang="en-US"/>
          </a:p>
        </c:txPr>
        <c:crossAx val="-1803624464"/>
        <c:crosses val="autoZero"/>
        <c:auto val="1"/>
        <c:lblAlgn val="ctr"/>
        <c:lblOffset val="100"/>
        <c:noMultiLvlLbl val="0"/>
      </c:catAx>
      <c:valAx>
        <c:axId val="-180362446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Arial" charset="0"/>
                <a:ea typeface="Arial" charset="0"/>
                <a:cs typeface="Arial" charset="0"/>
              </a:defRPr>
            </a:pPr>
            <a:endParaRPr lang="en-US"/>
          </a:p>
        </c:txPr>
        <c:crossAx val="-1754929680"/>
        <c:crosses val="autoZero"/>
        <c:crossBetween val="between"/>
      </c:valAx>
      <c:spPr>
        <a:noFill/>
        <a:ln>
          <a:noFill/>
        </a:ln>
        <a:effectLst/>
      </c:spPr>
    </c:plotArea>
    <c:legend>
      <c:legendPos val="b"/>
      <c:layout>
        <c:manualLayout>
          <c:xMode val="edge"/>
          <c:yMode val="edge"/>
          <c:x val="0.85596366469816298"/>
          <c:y val="0.38079743869854399"/>
          <c:w val="0.134718667979003"/>
          <c:h val="5.9937201684123302E-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Arial" charset="0"/>
              <a:ea typeface="Arial" charset="0"/>
              <a:cs typeface="Arial" charset="0"/>
            </a:defRPr>
          </a:pPr>
          <a:endParaRPr lang="en-US"/>
        </a:p>
      </c:txPr>
    </c:legend>
    <c:plotVisOnly val="1"/>
    <c:dispBlanksAs val="gap"/>
    <c:showDLblsOverMax val="0"/>
  </c:chart>
  <c:spPr>
    <a:noFill/>
    <a:ln>
      <a:noFill/>
    </a:ln>
    <a:effectLst/>
  </c:spPr>
  <c:txPr>
    <a:bodyPr/>
    <a:lstStyle/>
    <a:p>
      <a:pPr>
        <a:defRPr sz="1600" b="0" i="0">
          <a:solidFill>
            <a:schemeClr val="tx1"/>
          </a:solidFill>
          <a:latin typeface="Arial" charset="0"/>
          <a:ea typeface="Arial" charset="0"/>
          <a:cs typeface="Arial"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cap="all" spc="120" normalizeH="0" baseline="0">
                <a:solidFill>
                  <a:schemeClr val="tx1">
                    <a:lumMod val="65000"/>
                    <a:lumOff val="35000"/>
                  </a:schemeClr>
                </a:solidFill>
                <a:latin typeface="+mn-lt"/>
                <a:ea typeface="+mn-ea"/>
                <a:cs typeface="+mn-cs"/>
              </a:defRPr>
            </a:pPr>
            <a:r>
              <a:rPr lang="en-CA" sz="2400"/>
              <a:t>Top 10 key words</a:t>
            </a:r>
          </a:p>
        </c:rich>
      </c:tx>
      <c:overlay val="0"/>
      <c:spPr>
        <a:noFill/>
        <a:ln>
          <a:noFill/>
        </a:ln>
        <a:effectLst/>
      </c:spPr>
      <c:txPr>
        <a:bodyPr rot="0" spcFirstLastPara="1" vertOverflow="ellipsis" vert="horz" wrap="square" anchor="ctr" anchorCtr="1"/>
        <a:lstStyle/>
        <a:p>
          <a:pPr>
            <a:defRPr sz="24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v>Kaggle Word Frequency</c:v>
          </c:tx>
          <c:spPr>
            <a:solidFill>
              <a:schemeClr val="accent1"/>
            </a:solidFill>
            <a:ln>
              <a:noFill/>
            </a:ln>
            <a:effectLst/>
          </c:spPr>
          <c:invertIfNegative val="0"/>
          <c:cat>
            <c:strRef>
              <c:f>Sheet1!$A$2:$A$12</c:f>
              <c:strCache>
                <c:ptCount val="11"/>
                <c:pt idx="0">
                  <c:v>Python</c:v>
                </c:pt>
                <c:pt idx="1">
                  <c:v>R</c:v>
                </c:pt>
                <c:pt idx="2">
                  <c:v>SQL</c:v>
                </c:pt>
                <c:pt idx="3">
                  <c:v>Jupyter notebooks</c:v>
                </c:pt>
                <c:pt idx="4">
                  <c:v>TensorFlow</c:v>
                </c:pt>
                <c:pt idx="5">
                  <c:v>C/C++</c:v>
                </c:pt>
                <c:pt idx="6">
                  <c:v>MATLAB/Octave</c:v>
                </c:pt>
                <c:pt idx="7">
                  <c:v>Unix shell / awk</c:v>
                </c:pt>
                <c:pt idx="8">
                  <c:v>Amazon Web services</c:v>
                </c:pt>
                <c:pt idx="9">
                  <c:v>Java</c:v>
                </c:pt>
                <c:pt idx="10">
                  <c:v>NoSQL</c:v>
                </c:pt>
              </c:strCache>
            </c:strRef>
          </c:cat>
          <c:val>
            <c:numRef>
              <c:f>Sheet1!$B$2:$B$12</c:f>
              <c:numCache>
                <c:formatCode>General</c:formatCode>
                <c:ptCount val="11"/>
                <c:pt idx="0">
                  <c:v>1800</c:v>
                </c:pt>
                <c:pt idx="1">
                  <c:v>1424</c:v>
                </c:pt>
                <c:pt idx="2">
                  <c:v>1130</c:v>
                </c:pt>
                <c:pt idx="3">
                  <c:v>945</c:v>
                </c:pt>
                <c:pt idx="4">
                  <c:v>758</c:v>
                </c:pt>
                <c:pt idx="5">
                  <c:v>610</c:v>
                </c:pt>
                <c:pt idx="6">
                  <c:v>561</c:v>
                </c:pt>
                <c:pt idx="7">
                  <c:v>545</c:v>
                </c:pt>
                <c:pt idx="8">
                  <c:v>505</c:v>
                </c:pt>
                <c:pt idx="9">
                  <c:v>499</c:v>
                </c:pt>
                <c:pt idx="10">
                  <c:v>457</c:v>
                </c:pt>
              </c:numCache>
            </c:numRef>
          </c:val>
          <c:extLst>
            <c:ext xmlns:c16="http://schemas.microsoft.com/office/drawing/2014/chart" uri="{C3380CC4-5D6E-409C-BE32-E72D297353CC}">
              <c16:uniqueId val="{00000000-4F32-46FE-820A-09689BE7D01B}"/>
            </c:ext>
          </c:extLst>
        </c:ser>
        <c:ser>
          <c:idx val="1"/>
          <c:order val="1"/>
          <c:tx>
            <c:v>Job Word Frequency</c:v>
          </c:tx>
          <c:spPr>
            <a:solidFill>
              <a:schemeClr val="accent2"/>
            </a:solidFill>
            <a:ln>
              <a:noFill/>
            </a:ln>
            <a:effectLst/>
          </c:spPr>
          <c:invertIfNegative val="0"/>
          <c:cat>
            <c:strRef>
              <c:f>Sheet1!$A$2:$A$12</c:f>
              <c:strCache>
                <c:ptCount val="11"/>
                <c:pt idx="0">
                  <c:v>Python</c:v>
                </c:pt>
                <c:pt idx="1">
                  <c:v>R</c:v>
                </c:pt>
                <c:pt idx="2">
                  <c:v>SQL</c:v>
                </c:pt>
                <c:pt idx="3">
                  <c:v>Jupyter notebooks</c:v>
                </c:pt>
                <c:pt idx="4">
                  <c:v>TensorFlow</c:v>
                </c:pt>
                <c:pt idx="5">
                  <c:v>C/C++</c:v>
                </c:pt>
                <c:pt idx="6">
                  <c:v>MATLAB/Octave</c:v>
                </c:pt>
                <c:pt idx="7">
                  <c:v>Unix shell / awk</c:v>
                </c:pt>
                <c:pt idx="8">
                  <c:v>Amazon Web services</c:v>
                </c:pt>
                <c:pt idx="9">
                  <c:v>Java</c:v>
                </c:pt>
                <c:pt idx="10">
                  <c:v>NoSQL</c:v>
                </c:pt>
              </c:strCache>
            </c:strRef>
          </c:cat>
          <c:val>
            <c:numRef>
              <c:f>Sheet1!$C$2:$C$12</c:f>
              <c:numCache>
                <c:formatCode>General</c:formatCode>
                <c:ptCount val="11"/>
                <c:pt idx="0">
                  <c:v>2571</c:v>
                </c:pt>
                <c:pt idx="1">
                  <c:v>2197</c:v>
                </c:pt>
                <c:pt idx="2">
                  <c:v>2413</c:v>
                </c:pt>
                <c:pt idx="3">
                  <c:v>41</c:v>
                </c:pt>
                <c:pt idx="4">
                  <c:v>432</c:v>
                </c:pt>
                <c:pt idx="5">
                  <c:v>1022</c:v>
                </c:pt>
                <c:pt idx="6">
                  <c:v>314</c:v>
                </c:pt>
                <c:pt idx="7">
                  <c:v>277</c:v>
                </c:pt>
                <c:pt idx="8">
                  <c:v>576</c:v>
                </c:pt>
                <c:pt idx="9">
                  <c:v>1202</c:v>
                </c:pt>
                <c:pt idx="10">
                  <c:v>434</c:v>
                </c:pt>
              </c:numCache>
            </c:numRef>
          </c:val>
          <c:extLst>
            <c:ext xmlns:c16="http://schemas.microsoft.com/office/drawing/2014/chart" uri="{C3380CC4-5D6E-409C-BE32-E72D297353CC}">
              <c16:uniqueId val="{00000001-4F32-46FE-820A-09689BE7D01B}"/>
            </c:ext>
          </c:extLst>
        </c:ser>
        <c:dLbls>
          <c:showLegendKey val="0"/>
          <c:showVal val="0"/>
          <c:showCatName val="0"/>
          <c:showSerName val="0"/>
          <c:showPercent val="0"/>
          <c:showBubbleSize val="0"/>
        </c:dLbls>
        <c:gapWidth val="79"/>
        <c:overlap val="100"/>
        <c:axId val="-1632728368"/>
        <c:axId val="-1713636352"/>
      </c:barChart>
      <c:catAx>
        <c:axId val="-163272836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cap="all" spc="120" normalizeH="0" baseline="0">
                <a:solidFill>
                  <a:schemeClr val="tx1">
                    <a:lumMod val="65000"/>
                    <a:lumOff val="35000"/>
                  </a:schemeClr>
                </a:solidFill>
                <a:latin typeface="+mn-lt"/>
                <a:ea typeface="+mn-ea"/>
                <a:cs typeface="+mn-cs"/>
              </a:defRPr>
            </a:pPr>
            <a:endParaRPr lang="en-US"/>
          </a:p>
        </c:txPr>
        <c:crossAx val="-1713636352"/>
        <c:crosses val="autoZero"/>
        <c:auto val="1"/>
        <c:lblAlgn val="ctr"/>
        <c:lblOffset val="100"/>
        <c:noMultiLvlLbl val="0"/>
      </c:catAx>
      <c:valAx>
        <c:axId val="-1713636352"/>
        <c:scaling>
          <c:orientation val="minMax"/>
        </c:scaling>
        <c:delete val="1"/>
        <c:axPos val="l"/>
        <c:numFmt formatCode="General" sourceLinked="1"/>
        <c:majorTickMark val="none"/>
        <c:minorTickMark val="none"/>
        <c:tickLblPos val="nextTo"/>
        <c:crossAx val="-163272836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A343-4C26-BFF1-F858407A82A1}"/>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A343-4C26-BFF1-F858407A82A1}"/>
              </c:ext>
            </c:extLst>
          </c:dPt>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Sheet1!$A$36:$B$36</c:f>
              <c:strCache>
                <c:ptCount val="2"/>
                <c:pt idx="0">
                  <c:v>Poject</c:v>
                </c:pt>
                <c:pt idx="1">
                  <c:v>Non-project</c:v>
                </c:pt>
              </c:strCache>
            </c:strRef>
          </c:cat>
          <c:val>
            <c:numRef>
              <c:f>Sheet1!$A$37:$B$37</c:f>
              <c:numCache>
                <c:formatCode>0%</c:formatCode>
                <c:ptCount val="2"/>
                <c:pt idx="0">
                  <c:v>0.83</c:v>
                </c:pt>
                <c:pt idx="1">
                  <c:v>0.17</c:v>
                </c:pt>
              </c:numCache>
            </c:numRef>
          </c:val>
          <c:extLst>
            <c:ext xmlns:c16="http://schemas.microsoft.com/office/drawing/2014/chart" uri="{C3380CC4-5D6E-409C-BE32-E72D297353CC}">
              <c16:uniqueId val="{00000004-A343-4C26-BFF1-F858407A82A1}"/>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8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9">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AD9FA3-1F42-4E46-8F21-19A89D1F1F75}" type="doc">
      <dgm:prSet loTypeId="urn:microsoft.com/office/officeart/2005/8/layout/hierarchy1" loCatId="" qsTypeId="urn:microsoft.com/office/officeart/2005/8/quickstyle/3D4" qsCatId="3D" csTypeId="urn:microsoft.com/office/officeart/2005/8/colors/colorful5" csCatId="colorful" phldr="1"/>
      <dgm:spPr/>
      <dgm:t>
        <a:bodyPr/>
        <a:lstStyle/>
        <a:p>
          <a:endParaRPr lang="en-US"/>
        </a:p>
      </dgm:t>
    </dgm:pt>
    <dgm:pt modelId="{94EAA165-7774-1946-8237-FA7F4FD18CA9}">
      <dgm:prSet custT="1"/>
      <dgm:spPr/>
      <dgm:t>
        <a:bodyPr/>
        <a:lstStyle/>
        <a:p>
          <a:r>
            <a:rPr lang="en-US" sz="2000" b="0" i="0" cap="none" spc="0" dirty="0">
              <a:ln w="0"/>
              <a:effectLst>
                <a:outerShdw blurRad="38100" dist="19050" dir="2700000" algn="tl" rotWithShape="0">
                  <a:schemeClr val="dk1">
                    <a:alpha val="40000"/>
                  </a:schemeClr>
                </a:outerShdw>
              </a:effectLst>
              <a:latin typeface="Arial" charset="0"/>
              <a:ea typeface="Arial" charset="0"/>
              <a:cs typeface="Arial" charset="0"/>
            </a:rPr>
            <a:t>Week 1</a:t>
          </a:r>
        </a:p>
        <a:p>
          <a:r>
            <a:rPr lang="en-US" sz="2000" b="0" i="0" cap="none" spc="0" dirty="0">
              <a:ln w="0"/>
              <a:effectLst>
                <a:outerShdw blurRad="38100" dist="19050" dir="2700000" algn="tl" rotWithShape="0">
                  <a:schemeClr val="dk1">
                    <a:alpha val="40000"/>
                  </a:schemeClr>
                </a:outerShdw>
              </a:effectLst>
              <a:latin typeface="Arial" charset="0"/>
              <a:ea typeface="Arial" charset="0"/>
              <a:cs typeface="Arial" charset="0"/>
            </a:rPr>
            <a:t>Introduction</a:t>
          </a:r>
        </a:p>
      </dgm:t>
    </dgm:pt>
    <dgm:pt modelId="{26743CD0-5D21-DC40-8ABA-69DEA28A72BA}" type="parTrans" cxnId="{9D744DDC-0629-7C4D-852A-7203D2C8E3E8}">
      <dgm:prSet/>
      <dgm:spPr/>
      <dgm:t>
        <a:bodyPr/>
        <a:lstStyle/>
        <a:p>
          <a:endParaRPr lang="en-US" sz="1800" b="0" i="0" cap="none" spc="0">
            <a:ln w="0"/>
            <a:solidFill>
              <a:schemeClr val="tx1"/>
            </a:solidFill>
            <a:effectLst>
              <a:outerShdw blurRad="38100" dist="19050" dir="2700000" algn="tl" rotWithShape="0">
                <a:schemeClr val="dk1">
                  <a:alpha val="40000"/>
                </a:schemeClr>
              </a:outerShdw>
            </a:effectLst>
            <a:latin typeface="Arial" charset="0"/>
            <a:ea typeface="Arial" charset="0"/>
            <a:cs typeface="Arial" charset="0"/>
          </a:endParaRPr>
        </a:p>
      </dgm:t>
    </dgm:pt>
    <dgm:pt modelId="{CE3AA864-DB0E-7B4F-8898-E3B673B19249}" type="sibTrans" cxnId="{9D744DDC-0629-7C4D-852A-7203D2C8E3E8}">
      <dgm:prSet/>
      <dgm:spPr/>
      <dgm:t>
        <a:bodyPr/>
        <a:lstStyle/>
        <a:p>
          <a:endParaRPr lang="en-US" sz="1800" b="0" i="0" cap="none" spc="0">
            <a:ln w="0"/>
            <a:solidFill>
              <a:schemeClr val="tx1"/>
            </a:solidFill>
            <a:effectLst>
              <a:outerShdw blurRad="38100" dist="19050" dir="2700000" algn="tl" rotWithShape="0">
                <a:schemeClr val="dk1">
                  <a:alpha val="40000"/>
                </a:schemeClr>
              </a:outerShdw>
            </a:effectLst>
            <a:latin typeface="Arial" charset="0"/>
            <a:ea typeface="Arial" charset="0"/>
            <a:cs typeface="Arial" charset="0"/>
          </a:endParaRPr>
        </a:p>
      </dgm:t>
    </dgm:pt>
    <dgm:pt modelId="{9B046F7A-3E0C-1145-A448-A0439AC19EF4}">
      <dgm:prSet custT="1"/>
      <dgm:spPr/>
      <dgm:t>
        <a:bodyPr/>
        <a:lstStyle/>
        <a:p>
          <a:r>
            <a:rPr lang="en-US" sz="2000" b="0" i="0" cap="none" spc="0">
              <a:ln w="0"/>
              <a:effectLst>
                <a:outerShdw blurRad="38100" dist="19050" dir="2700000" algn="tl" rotWithShape="0">
                  <a:schemeClr val="dk1">
                    <a:alpha val="40000"/>
                  </a:schemeClr>
                </a:outerShdw>
              </a:effectLst>
              <a:latin typeface="Arial" charset="0"/>
              <a:ea typeface="Arial" charset="0"/>
              <a:cs typeface="Arial" charset="0"/>
            </a:rPr>
            <a:t>Week 2</a:t>
          </a:r>
        </a:p>
        <a:p>
          <a:r>
            <a:rPr lang="en-US" sz="2000" b="0" i="0" cap="none" spc="0">
              <a:ln w="0"/>
              <a:effectLst>
                <a:outerShdw blurRad="38100" dist="19050" dir="2700000" algn="tl" rotWithShape="0">
                  <a:schemeClr val="dk1">
                    <a:alpha val="40000"/>
                  </a:schemeClr>
                </a:outerShdw>
              </a:effectLst>
              <a:latin typeface="Arial" charset="0"/>
              <a:ea typeface="Arial" charset="0"/>
              <a:cs typeface="Arial" charset="0"/>
            </a:rPr>
            <a:t>Tools</a:t>
          </a:r>
          <a:endParaRPr lang="en-US" sz="2000" b="0" i="0" cap="none" spc="0" dirty="0">
            <a:ln w="0"/>
            <a:effectLst>
              <a:outerShdw blurRad="38100" dist="19050" dir="2700000" algn="tl" rotWithShape="0">
                <a:schemeClr val="dk1">
                  <a:alpha val="40000"/>
                </a:schemeClr>
              </a:outerShdw>
            </a:effectLst>
            <a:latin typeface="Arial" charset="0"/>
            <a:ea typeface="Arial" charset="0"/>
            <a:cs typeface="Arial" charset="0"/>
          </a:endParaRPr>
        </a:p>
      </dgm:t>
    </dgm:pt>
    <dgm:pt modelId="{168CCAF4-CDFE-9B41-8520-21FD6E554A2B}" type="parTrans" cxnId="{F8680531-7C53-2D4A-8459-B656977F7BF8}">
      <dgm:prSet/>
      <dgm:spPr/>
      <dgm:t>
        <a:bodyPr/>
        <a:lstStyle/>
        <a:p>
          <a:endParaRPr lang="en-US" sz="1800" b="0" i="0" cap="none" spc="0">
            <a:ln w="0"/>
            <a:solidFill>
              <a:schemeClr val="tx1"/>
            </a:solidFill>
            <a:effectLst>
              <a:outerShdw blurRad="38100" dist="19050" dir="2700000" algn="tl" rotWithShape="0">
                <a:schemeClr val="dk1">
                  <a:alpha val="40000"/>
                </a:schemeClr>
              </a:outerShdw>
            </a:effectLst>
            <a:latin typeface="Arial" charset="0"/>
            <a:ea typeface="Arial" charset="0"/>
            <a:cs typeface="Arial" charset="0"/>
          </a:endParaRPr>
        </a:p>
      </dgm:t>
    </dgm:pt>
    <dgm:pt modelId="{F69BBBB9-5FF1-564C-B79D-6467E1BAB4CC}" type="sibTrans" cxnId="{F8680531-7C53-2D4A-8459-B656977F7BF8}">
      <dgm:prSet/>
      <dgm:spPr/>
      <dgm:t>
        <a:bodyPr/>
        <a:lstStyle/>
        <a:p>
          <a:endParaRPr lang="en-US" sz="1800" b="0" i="0" cap="none" spc="0">
            <a:ln w="0"/>
            <a:solidFill>
              <a:schemeClr val="tx1"/>
            </a:solidFill>
            <a:effectLst>
              <a:outerShdw blurRad="38100" dist="19050" dir="2700000" algn="tl" rotWithShape="0">
                <a:schemeClr val="dk1">
                  <a:alpha val="40000"/>
                </a:schemeClr>
              </a:outerShdw>
            </a:effectLst>
            <a:latin typeface="Arial" charset="0"/>
            <a:ea typeface="Arial" charset="0"/>
            <a:cs typeface="Arial" charset="0"/>
          </a:endParaRPr>
        </a:p>
      </dgm:t>
    </dgm:pt>
    <dgm:pt modelId="{A718390E-3A2C-4149-B422-A0E9EAE2B151}">
      <dgm:prSet custT="1"/>
      <dgm:spPr/>
      <dgm:t>
        <a:bodyPr/>
        <a:lstStyle/>
        <a:p>
          <a:r>
            <a:rPr lang="en-US" sz="2000" b="0" i="0" cap="none" spc="0" dirty="0">
              <a:ln w="0"/>
              <a:effectLst>
                <a:outerShdw blurRad="38100" dist="19050" dir="2700000" algn="tl" rotWithShape="0">
                  <a:schemeClr val="dk1">
                    <a:alpha val="40000"/>
                  </a:schemeClr>
                </a:outerShdw>
              </a:effectLst>
              <a:latin typeface="Arial" charset="0"/>
              <a:ea typeface="Arial" charset="0"/>
              <a:cs typeface="Arial" charset="0"/>
            </a:rPr>
            <a:t>Week 4-10</a:t>
          </a:r>
        </a:p>
        <a:p>
          <a:r>
            <a:rPr lang="en-US" sz="2000" b="0" i="0" cap="none" spc="0" dirty="0">
              <a:ln w="0"/>
              <a:effectLst>
                <a:outerShdw blurRad="38100" dist="19050" dir="2700000" algn="tl" rotWithShape="0">
                  <a:schemeClr val="dk1">
                    <a:alpha val="40000"/>
                  </a:schemeClr>
                </a:outerShdw>
              </a:effectLst>
              <a:latin typeface="Arial" charset="0"/>
              <a:ea typeface="Arial" charset="0"/>
              <a:cs typeface="Arial" charset="0"/>
            </a:rPr>
            <a:t>Machine Leaning Skills</a:t>
          </a:r>
        </a:p>
      </dgm:t>
    </dgm:pt>
    <dgm:pt modelId="{B4FC482C-F5DC-844F-9B08-A5F90CC4D984}" type="parTrans" cxnId="{C6327C91-F7DF-D147-A850-B1BB02D31EE2}">
      <dgm:prSet/>
      <dgm:spPr/>
      <dgm:t>
        <a:bodyPr/>
        <a:lstStyle/>
        <a:p>
          <a:endParaRPr lang="en-US" sz="1800" b="0" i="0" cap="none" spc="0">
            <a:ln w="0"/>
            <a:solidFill>
              <a:schemeClr val="tx1"/>
            </a:solidFill>
            <a:effectLst>
              <a:outerShdw blurRad="38100" dist="19050" dir="2700000" algn="tl" rotWithShape="0">
                <a:schemeClr val="dk1">
                  <a:alpha val="40000"/>
                </a:schemeClr>
              </a:outerShdw>
            </a:effectLst>
            <a:latin typeface="Arial" charset="0"/>
            <a:ea typeface="Arial" charset="0"/>
            <a:cs typeface="Arial" charset="0"/>
          </a:endParaRPr>
        </a:p>
      </dgm:t>
    </dgm:pt>
    <dgm:pt modelId="{61E56D0B-0BD2-9044-978F-E9273DD1E0F5}" type="sibTrans" cxnId="{C6327C91-F7DF-D147-A850-B1BB02D31EE2}">
      <dgm:prSet/>
      <dgm:spPr/>
      <dgm:t>
        <a:bodyPr/>
        <a:lstStyle/>
        <a:p>
          <a:endParaRPr lang="en-US" sz="1800" b="0" i="0" cap="none" spc="0">
            <a:ln w="0"/>
            <a:solidFill>
              <a:schemeClr val="tx1"/>
            </a:solidFill>
            <a:effectLst>
              <a:outerShdw blurRad="38100" dist="19050" dir="2700000" algn="tl" rotWithShape="0">
                <a:schemeClr val="dk1">
                  <a:alpha val="40000"/>
                </a:schemeClr>
              </a:outerShdw>
            </a:effectLst>
            <a:latin typeface="Arial" charset="0"/>
            <a:ea typeface="Arial" charset="0"/>
            <a:cs typeface="Arial" charset="0"/>
          </a:endParaRPr>
        </a:p>
      </dgm:t>
    </dgm:pt>
    <dgm:pt modelId="{43658D80-34B1-D746-99DF-B6DDA9F0EA3C}">
      <dgm:prSet custT="1"/>
      <dgm:spPr/>
      <dgm:t>
        <a:bodyPr/>
        <a:lstStyle/>
        <a:p>
          <a:r>
            <a:rPr lang="en-US" sz="2000" b="0" i="0" cap="none" spc="0">
              <a:ln w="0"/>
              <a:effectLst>
                <a:outerShdw blurRad="38100" dist="19050" dir="2700000" algn="tl" rotWithShape="0">
                  <a:schemeClr val="dk1">
                    <a:alpha val="40000"/>
                  </a:schemeClr>
                </a:outerShdw>
              </a:effectLst>
              <a:latin typeface="Arial" charset="0"/>
              <a:ea typeface="Arial" charset="0"/>
              <a:cs typeface="Arial" charset="0"/>
            </a:rPr>
            <a:t>Week 9</a:t>
          </a:r>
        </a:p>
        <a:p>
          <a:r>
            <a:rPr lang="en-US" sz="2000" b="0" i="0" cap="none" spc="0">
              <a:ln w="0"/>
              <a:effectLst>
                <a:outerShdw blurRad="38100" dist="19050" dir="2700000" algn="tl" rotWithShape="0">
                  <a:schemeClr val="dk1">
                    <a:alpha val="40000"/>
                  </a:schemeClr>
                </a:outerShdw>
              </a:effectLst>
              <a:latin typeface="Arial" charset="0"/>
              <a:ea typeface="Arial" charset="0"/>
              <a:cs typeface="Arial" charset="0"/>
            </a:rPr>
            <a:t>Unsupervised Learning</a:t>
          </a:r>
          <a:endParaRPr lang="en-US" sz="2000" b="0" i="0" cap="none" spc="0" dirty="0">
            <a:ln w="0"/>
            <a:effectLst>
              <a:outerShdw blurRad="38100" dist="19050" dir="2700000" algn="tl" rotWithShape="0">
                <a:schemeClr val="dk1">
                  <a:alpha val="40000"/>
                </a:schemeClr>
              </a:outerShdw>
            </a:effectLst>
            <a:latin typeface="Arial" charset="0"/>
            <a:ea typeface="Arial" charset="0"/>
            <a:cs typeface="Arial" charset="0"/>
          </a:endParaRPr>
        </a:p>
      </dgm:t>
    </dgm:pt>
    <dgm:pt modelId="{C5845EDC-7081-E54E-9AEE-D2299A71E2F1}" type="parTrans" cxnId="{5ECC5D91-EA8E-E94A-9262-B49FA52B5F3F}">
      <dgm:prSet/>
      <dgm:spPr/>
      <dgm:t>
        <a:bodyPr/>
        <a:lstStyle/>
        <a:p>
          <a:endParaRPr lang="en-US" sz="1800" b="0" i="0" cap="none" spc="0">
            <a:ln w="0"/>
            <a:solidFill>
              <a:schemeClr val="tx1"/>
            </a:solidFill>
            <a:effectLst>
              <a:outerShdw blurRad="38100" dist="19050" dir="2700000" algn="tl" rotWithShape="0">
                <a:schemeClr val="dk1">
                  <a:alpha val="40000"/>
                </a:schemeClr>
              </a:outerShdw>
            </a:effectLst>
            <a:latin typeface="Arial" charset="0"/>
            <a:ea typeface="Arial" charset="0"/>
            <a:cs typeface="Arial" charset="0"/>
          </a:endParaRPr>
        </a:p>
      </dgm:t>
    </dgm:pt>
    <dgm:pt modelId="{74B33C0F-3EB3-6C4C-8AB1-32593023C363}" type="sibTrans" cxnId="{5ECC5D91-EA8E-E94A-9262-B49FA52B5F3F}">
      <dgm:prSet/>
      <dgm:spPr/>
      <dgm:t>
        <a:bodyPr/>
        <a:lstStyle/>
        <a:p>
          <a:endParaRPr lang="en-US" sz="1800" b="0" i="0" cap="none" spc="0">
            <a:ln w="0"/>
            <a:solidFill>
              <a:schemeClr val="tx1"/>
            </a:solidFill>
            <a:effectLst>
              <a:outerShdw blurRad="38100" dist="19050" dir="2700000" algn="tl" rotWithShape="0">
                <a:schemeClr val="dk1">
                  <a:alpha val="40000"/>
                </a:schemeClr>
              </a:outerShdw>
            </a:effectLst>
            <a:latin typeface="Arial" charset="0"/>
            <a:ea typeface="Arial" charset="0"/>
            <a:cs typeface="Arial" charset="0"/>
          </a:endParaRPr>
        </a:p>
      </dgm:t>
    </dgm:pt>
    <dgm:pt modelId="{F5B2E4F2-636D-8747-A6F5-B4FF46BAF6EE}">
      <dgm:prSet custT="1"/>
      <dgm:spPr/>
      <dgm:t>
        <a:bodyPr/>
        <a:lstStyle/>
        <a:p>
          <a:r>
            <a:rPr lang="en-US" sz="2000" b="0" i="0" cap="none" spc="0">
              <a:ln w="0"/>
              <a:effectLst>
                <a:outerShdw blurRad="38100" dist="19050" dir="2700000" algn="tl" rotWithShape="0">
                  <a:schemeClr val="dk1">
                    <a:alpha val="40000"/>
                  </a:schemeClr>
                </a:outerShdw>
              </a:effectLst>
              <a:latin typeface="Arial" charset="0"/>
              <a:ea typeface="Arial" charset="0"/>
              <a:cs typeface="Arial" charset="0"/>
            </a:rPr>
            <a:t>Week 10</a:t>
          </a:r>
        </a:p>
        <a:p>
          <a:r>
            <a:rPr lang="en-US" sz="2000" b="0" i="0" cap="none" spc="0">
              <a:ln w="0"/>
              <a:effectLst>
                <a:outerShdw blurRad="38100" dist="19050" dir="2700000" algn="tl" rotWithShape="0">
                  <a:schemeClr val="dk1">
                    <a:alpha val="40000"/>
                  </a:schemeClr>
                </a:outerShdw>
              </a:effectLst>
              <a:latin typeface="Arial" charset="0"/>
              <a:ea typeface="Arial" charset="0"/>
              <a:cs typeface="Arial" charset="0"/>
            </a:rPr>
            <a:t>Neural Networks</a:t>
          </a:r>
          <a:endParaRPr lang="en-US" sz="2000" b="0" i="0" cap="none" spc="0" dirty="0">
            <a:ln w="0"/>
            <a:effectLst>
              <a:outerShdw blurRad="38100" dist="19050" dir="2700000" algn="tl" rotWithShape="0">
                <a:schemeClr val="dk1">
                  <a:alpha val="40000"/>
                </a:schemeClr>
              </a:outerShdw>
            </a:effectLst>
            <a:latin typeface="Arial" charset="0"/>
            <a:ea typeface="Arial" charset="0"/>
            <a:cs typeface="Arial" charset="0"/>
          </a:endParaRPr>
        </a:p>
      </dgm:t>
    </dgm:pt>
    <dgm:pt modelId="{D2799A3D-BE54-DB44-AF2E-09A2CD13C13F}" type="parTrans" cxnId="{C7D2FB87-5BEB-BE4C-B60F-58ACEC357046}">
      <dgm:prSet/>
      <dgm:spPr/>
      <dgm:t>
        <a:bodyPr/>
        <a:lstStyle/>
        <a:p>
          <a:endParaRPr lang="en-US" sz="1800" b="0" i="0" cap="none" spc="0">
            <a:ln w="0"/>
            <a:solidFill>
              <a:schemeClr val="tx1"/>
            </a:solidFill>
            <a:effectLst>
              <a:outerShdw blurRad="38100" dist="19050" dir="2700000" algn="tl" rotWithShape="0">
                <a:schemeClr val="dk1">
                  <a:alpha val="40000"/>
                </a:schemeClr>
              </a:outerShdw>
            </a:effectLst>
            <a:latin typeface="Arial" charset="0"/>
            <a:ea typeface="Arial" charset="0"/>
            <a:cs typeface="Arial" charset="0"/>
          </a:endParaRPr>
        </a:p>
      </dgm:t>
    </dgm:pt>
    <dgm:pt modelId="{D9C82BDA-54BD-4646-989B-64DCE6391CD1}" type="sibTrans" cxnId="{C7D2FB87-5BEB-BE4C-B60F-58ACEC357046}">
      <dgm:prSet/>
      <dgm:spPr/>
      <dgm:t>
        <a:bodyPr/>
        <a:lstStyle/>
        <a:p>
          <a:endParaRPr lang="en-US" sz="1800" b="0" i="0" cap="none" spc="0">
            <a:ln w="0"/>
            <a:solidFill>
              <a:schemeClr val="tx1"/>
            </a:solidFill>
            <a:effectLst>
              <a:outerShdw blurRad="38100" dist="19050" dir="2700000" algn="tl" rotWithShape="0">
                <a:schemeClr val="dk1">
                  <a:alpha val="40000"/>
                </a:schemeClr>
              </a:outerShdw>
            </a:effectLst>
            <a:latin typeface="Arial" charset="0"/>
            <a:ea typeface="Arial" charset="0"/>
            <a:cs typeface="Arial" charset="0"/>
          </a:endParaRPr>
        </a:p>
      </dgm:t>
    </dgm:pt>
    <dgm:pt modelId="{66AD5AA9-0F1D-0C4A-AF9B-C7229BA004E4}">
      <dgm:prSet custT="1"/>
      <dgm:spPr/>
      <dgm:t>
        <a:bodyPr/>
        <a:lstStyle/>
        <a:p>
          <a:r>
            <a:rPr lang="en-US" sz="2000" b="0" i="0" cap="none" spc="0">
              <a:ln w="0"/>
              <a:effectLst>
                <a:outerShdw blurRad="38100" dist="19050" dir="2700000" algn="tl" rotWithShape="0">
                  <a:schemeClr val="dk1">
                    <a:alpha val="40000"/>
                  </a:schemeClr>
                </a:outerShdw>
              </a:effectLst>
              <a:latin typeface="Arial" charset="0"/>
              <a:ea typeface="Arial" charset="0"/>
              <a:cs typeface="Arial" charset="0"/>
            </a:rPr>
            <a:t>Week 3-7</a:t>
          </a:r>
        </a:p>
        <a:p>
          <a:r>
            <a:rPr lang="en-US" sz="2000" b="0" i="0" cap="none" spc="0">
              <a:ln w="0"/>
              <a:effectLst>
                <a:outerShdw blurRad="38100" dist="19050" dir="2700000" algn="tl" rotWithShape="0">
                  <a:schemeClr val="dk1">
                    <a:alpha val="40000"/>
                  </a:schemeClr>
                </a:outerShdw>
              </a:effectLst>
              <a:latin typeface="Arial" charset="0"/>
              <a:ea typeface="Arial" charset="0"/>
              <a:cs typeface="Arial" charset="0"/>
            </a:rPr>
            <a:t>Supervised Learning </a:t>
          </a:r>
          <a:endParaRPr lang="en-US" sz="2000" b="0" i="0" cap="none" spc="0" dirty="0">
            <a:ln w="0"/>
            <a:effectLst>
              <a:outerShdw blurRad="38100" dist="19050" dir="2700000" algn="tl" rotWithShape="0">
                <a:schemeClr val="dk1">
                  <a:alpha val="40000"/>
                </a:schemeClr>
              </a:outerShdw>
            </a:effectLst>
            <a:latin typeface="Arial" charset="0"/>
            <a:ea typeface="Arial" charset="0"/>
            <a:cs typeface="Arial" charset="0"/>
          </a:endParaRPr>
        </a:p>
      </dgm:t>
    </dgm:pt>
    <dgm:pt modelId="{5384BFA6-8B69-2A42-B1C7-F22941759563}" type="parTrans" cxnId="{12D29105-6D57-FE42-B6C1-F973D1CCCAC1}">
      <dgm:prSet/>
      <dgm:spPr/>
      <dgm:t>
        <a:bodyPr/>
        <a:lstStyle/>
        <a:p>
          <a:endParaRPr lang="en-US" sz="1800" b="0" i="0" cap="none" spc="0">
            <a:ln w="0"/>
            <a:solidFill>
              <a:schemeClr val="tx1"/>
            </a:solidFill>
            <a:effectLst>
              <a:outerShdw blurRad="38100" dist="19050" dir="2700000" algn="tl" rotWithShape="0">
                <a:schemeClr val="dk1">
                  <a:alpha val="40000"/>
                </a:schemeClr>
              </a:outerShdw>
            </a:effectLst>
            <a:latin typeface="Arial" charset="0"/>
            <a:ea typeface="Arial" charset="0"/>
            <a:cs typeface="Arial" charset="0"/>
          </a:endParaRPr>
        </a:p>
      </dgm:t>
    </dgm:pt>
    <dgm:pt modelId="{0FE9EC31-44ED-924E-8B41-2EE91C99D6FB}" type="sibTrans" cxnId="{12D29105-6D57-FE42-B6C1-F973D1CCCAC1}">
      <dgm:prSet/>
      <dgm:spPr/>
      <dgm:t>
        <a:bodyPr/>
        <a:lstStyle/>
        <a:p>
          <a:endParaRPr lang="en-US" sz="1800" b="0" i="0" cap="none" spc="0">
            <a:ln w="0"/>
            <a:solidFill>
              <a:schemeClr val="tx1"/>
            </a:solidFill>
            <a:effectLst>
              <a:outerShdw blurRad="38100" dist="19050" dir="2700000" algn="tl" rotWithShape="0">
                <a:schemeClr val="dk1">
                  <a:alpha val="40000"/>
                </a:schemeClr>
              </a:outerShdw>
            </a:effectLst>
            <a:latin typeface="Arial" charset="0"/>
            <a:ea typeface="Arial" charset="0"/>
            <a:cs typeface="Arial" charset="0"/>
          </a:endParaRPr>
        </a:p>
      </dgm:t>
    </dgm:pt>
    <dgm:pt modelId="{DF4EE8A8-2B44-334D-8A14-53FBEFFBED2C}">
      <dgm:prSet custT="1"/>
      <dgm:spPr/>
      <dgm:t>
        <a:bodyPr/>
        <a:lstStyle/>
        <a:p>
          <a:r>
            <a:rPr lang="en-US" sz="2000" b="0" i="0" cap="none" spc="0" dirty="0">
              <a:ln w="0"/>
              <a:effectLst>
                <a:outerShdw blurRad="38100" dist="19050" dir="2700000" algn="tl" rotWithShape="0">
                  <a:schemeClr val="dk1">
                    <a:alpha val="40000"/>
                  </a:schemeClr>
                </a:outerShdw>
              </a:effectLst>
              <a:latin typeface="Arial" charset="0"/>
              <a:ea typeface="Arial" charset="0"/>
              <a:cs typeface="Arial" charset="0"/>
            </a:rPr>
            <a:t>Week 5</a:t>
          </a:r>
        </a:p>
        <a:p>
          <a:r>
            <a:rPr lang="en-US" sz="2000" b="0" i="0" cap="none" spc="0" dirty="0">
              <a:ln w="0"/>
              <a:effectLst>
                <a:outerShdw blurRad="38100" dist="19050" dir="2700000" algn="tl" rotWithShape="0">
                  <a:schemeClr val="dk1">
                    <a:alpha val="40000"/>
                  </a:schemeClr>
                </a:outerShdw>
              </a:effectLst>
              <a:latin typeface="Arial" charset="0"/>
              <a:ea typeface="Arial" charset="0"/>
              <a:cs typeface="Arial" charset="0"/>
            </a:rPr>
            <a:t>Decision Tree</a:t>
          </a:r>
        </a:p>
        <a:p>
          <a:r>
            <a:rPr lang="en-US" sz="2000" b="0" i="0" cap="none" spc="0" dirty="0">
              <a:ln w="0"/>
              <a:effectLst>
                <a:outerShdw blurRad="38100" dist="19050" dir="2700000" algn="tl" rotWithShape="0">
                  <a:schemeClr val="dk1">
                    <a:alpha val="40000"/>
                  </a:schemeClr>
                </a:outerShdw>
              </a:effectLst>
              <a:latin typeface="Arial" charset="0"/>
              <a:ea typeface="Arial" charset="0"/>
              <a:cs typeface="Arial" charset="0"/>
            </a:rPr>
            <a:t>Random Forest</a:t>
          </a:r>
        </a:p>
      </dgm:t>
    </dgm:pt>
    <dgm:pt modelId="{3BA279BA-CDCD-434F-95F8-FA84E5DD4F66}" type="parTrans" cxnId="{700D8E7E-348F-AF4F-A7C0-FF4B6B1ABD01}">
      <dgm:prSet/>
      <dgm:spPr/>
      <dgm:t>
        <a:bodyPr/>
        <a:lstStyle/>
        <a:p>
          <a:endParaRPr lang="en-US" sz="1800" b="0" i="0" cap="none" spc="0">
            <a:ln w="0"/>
            <a:solidFill>
              <a:schemeClr val="tx1"/>
            </a:solidFill>
            <a:effectLst>
              <a:outerShdw blurRad="38100" dist="19050" dir="2700000" algn="tl" rotWithShape="0">
                <a:schemeClr val="dk1">
                  <a:alpha val="40000"/>
                </a:schemeClr>
              </a:outerShdw>
            </a:effectLst>
            <a:latin typeface="Arial" charset="0"/>
            <a:ea typeface="Arial" charset="0"/>
            <a:cs typeface="Arial" charset="0"/>
          </a:endParaRPr>
        </a:p>
      </dgm:t>
    </dgm:pt>
    <dgm:pt modelId="{619B548D-CB07-5F42-AFC1-FC37EAEEB594}" type="sibTrans" cxnId="{700D8E7E-348F-AF4F-A7C0-FF4B6B1ABD01}">
      <dgm:prSet/>
      <dgm:spPr/>
      <dgm:t>
        <a:bodyPr/>
        <a:lstStyle/>
        <a:p>
          <a:endParaRPr lang="en-US" sz="1800" b="0" i="0" cap="none" spc="0">
            <a:ln w="0"/>
            <a:solidFill>
              <a:schemeClr val="tx1"/>
            </a:solidFill>
            <a:effectLst>
              <a:outerShdw blurRad="38100" dist="19050" dir="2700000" algn="tl" rotWithShape="0">
                <a:schemeClr val="dk1">
                  <a:alpha val="40000"/>
                </a:schemeClr>
              </a:outerShdw>
            </a:effectLst>
            <a:latin typeface="Arial" charset="0"/>
            <a:ea typeface="Arial" charset="0"/>
            <a:cs typeface="Arial" charset="0"/>
          </a:endParaRPr>
        </a:p>
      </dgm:t>
    </dgm:pt>
    <dgm:pt modelId="{95543259-7767-0C43-B301-FC9FFF6C2916}">
      <dgm:prSet custT="1"/>
      <dgm:spPr/>
      <dgm:t>
        <a:bodyPr/>
        <a:lstStyle/>
        <a:p>
          <a:r>
            <a:rPr lang="en-US" sz="2000" b="0" i="0" cap="none" spc="0">
              <a:ln w="0"/>
              <a:effectLst>
                <a:outerShdw blurRad="38100" dist="19050" dir="2700000" algn="tl" rotWithShape="0">
                  <a:schemeClr val="dk1">
                    <a:alpha val="40000"/>
                  </a:schemeClr>
                </a:outerShdw>
              </a:effectLst>
              <a:latin typeface="Arial" charset="0"/>
              <a:ea typeface="Arial" charset="0"/>
              <a:cs typeface="Arial" charset="0"/>
            </a:rPr>
            <a:t>Week 6</a:t>
          </a:r>
        </a:p>
        <a:p>
          <a:r>
            <a:rPr lang="en-US" sz="2000" b="0" i="0" cap="none" spc="0">
              <a:ln w="0"/>
              <a:effectLst>
                <a:outerShdw blurRad="38100" dist="19050" dir="2700000" algn="tl" rotWithShape="0">
                  <a:schemeClr val="dk1">
                    <a:alpha val="40000"/>
                  </a:schemeClr>
                </a:outerShdw>
              </a:effectLst>
              <a:latin typeface="Arial" charset="0"/>
              <a:ea typeface="Arial" charset="0"/>
              <a:cs typeface="Arial" charset="0"/>
            </a:rPr>
            <a:t>Decision Tree</a:t>
          </a:r>
        </a:p>
        <a:p>
          <a:r>
            <a:rPr lang="en-US" sz="2000" b="0" i="0" cap="none" spc="0">
              <a:ln w="0"/>
              <a:effectLst>
                <a:outerShdw blurRad="38100" dist="19050" dir="2700000" algn="tl" rotWithShape="0">
                  <a:schemeClr val="dk1">
                    <a:alpha val="40000"/>
                  </a:schemeClr>
                </a:outerShdw>
              </a:effectLst>
              <a:latin typeface="Arial" charset="0"/>
              <a:ea typeface="Arial" charset="0"/>
              <a:cs typeface="Arial" charset="0"/>
            </a:rPr>
            <a:t>Gradient Boost</a:t>
          </a:r>
          <a:endParaRPr lang="en-US" sz="2000" b="0" i="0" cap="none" spc="0" dirty="0">
            <a:ln w="0"/>
            <a:effectLst>
              <a:outerShdw blurRad="38100" dist="19050" dir="2700000" algn="tl" rotWithShape="0">
                <a:schemeClr val="dk1">
                  <a:alpha val="40000"/>
                </a:schemeClr>
              </a:outerShdw>
            </a:effectLst>
            <a:latin typeface="Arial" charset="0"/>
            <a:ea typeface="Arial" charset="0"/>
            <a:cs typeface="Arial" charset="0"/>
          </a:endParaRPr>
        </a:p>
      </dgm:t>
    </dgm:pt>
    <dgm:pt modelId="{4AA7FC69-402A-4E47-A733-4E422819D2DC}" type="parTrans" cxnId="{15AD1CEF-36C4-3346-AF35-869B7FCE40B7}">
      <dgm:prSet/>
      <dgm:spPr/>
      <dgm:t>
        <a:bodyPr/>
        <a:lstStyle/>
        <a:p>
          <a:endParaRPr lang="en-US" sz="1800" b="0" i="0" cap="none" spc="0">
            <a:ln w="0"/>
            <a:solidFill>
              <a:schemeClr val="tx1"/>
            </a:solidFill>
            <a:effectLst>
              <a:outerShdw blurRad="38100" dist="19050" dir="2700000" algn="tl" rotWithShape="0">
                <a:schemeClr val="dk1">
                  <a:alpha val="40000"/>
                </a:schemeClr>
              </a:outerShdw>
            </a:effectLst>
            <a:latin typeface="Arial" charset="0"/>
            <a:ea typeface="Arial" charset="0"/>
            <a:cs typeface="Arial" charset="0"/>
          </a:endParaRPr>
        </a:p>
      </dgm:t>
    </dgm:pt>
    <dgm:pt modelId="{EA5C80BE-9CB2-F34B-B51B-4E8662D381EE}" type="sibTrans" cxnId="{15AD1CEF-36C4-3346-AF35-869B7FCE40B7}">
      <dgm:prSet/>
      <dgm:spPr/>
      <dgm:t>
        <a:bodyPr/>
        <a:lstStyle/>
        <a:p>
          <a:endParaRPr lang="en-US" sz="1800" b="0" i="0" cap="none" spc="0">
            <a:ln w="0"/>
            <a:solidFill>
              <a:schemeClr val="tx1"/>
            </a:solidFill>
            <a:effectLst>
              <a:outerShdw blurRad="38100" dist="19050" dir="2700000" algn="tl" rotWithShape="0">
                <a:schemeClr val="dk1">
                  <a:alpha val="40000"/>
                </a:schemeClr>
              </a:outerShdw>
            </a:effectLst>
            <a:latin typeface="Arial" charset="0"/>
            <a:ea typeface="Arial" charset="0"/>
            <a:cs typeface="Arial" charset="0"/>
          </a:endParaRPr>
        </a:p>
      </dgm:t>
    </dgm:pt>
    <dgm:pt modelId="{B31436D5-36B9-3D45-95E7-1AEE7DB712FE}">
      <dgm:prSet custT="1"/>
      <dgm:spPr/>
      <dgm:t>
        <a:bodyPr/>
        <a:lstStyle/>
        <a:p>
          <a:r>
            <a:rPr lang="en-US" sz="2000" b="0" i="0" cap="none" spc="0">
              <a:ln w="0"/>
              <a:effectLst>
                <a:outerShdw blurRad="38100" dist="19050" dir="2700000" algn="tl" rotWithShape="0">
                  <a:schemeClr val="dk1">
                    <a:alpha val="40000"/>
                  </a:schemeClr>
                </a:outerShdw>
              </a:effectLst>
              <a:latin typeface="Arial" charset="0"/>
              <a:ea typeface="Arial" charset="0"/>
              <a:cs typeface="Arial" charset="0"/>
            </a:rPr>
            <a:t>Week 7</a:t>
          </a:r>
        </a:p>
        <a:p>
          <a:r>
            <a:rPr lang="en-US" sz="2000" b="0" i="0" cap="none" spc="0">
              <a:ln w="0"/>
              <a:effectLst>
                <a:outerShdw blurRad="38100" dist="19050" dir="2700000" algn="tl" rotWithShape="0">
                  <a:schemeClr val="dk1">
                    <a:alpha val="40000"/>
                  </a:schemeClr>
                </a:outerShdw>
              </a:effectLst>
              <a:latin typeface="Arial" charset="0"/>
              <a:ea typeface="Arial" charset="0"/>
              <a:cs typeface="Arial" charset="0"/>
            </a:rPr>
            <a:t>Other SL</a:t>
          </a:r>
          <a:endParaRPr lang="en-US" sz="2000" b="0" i="0" cap="none" spc="0" dirty="0">
            <a:ln w="0"/>
            <a:effectLst>
              <a:outerShdw blurRad="38100" dist="19050" dir="2700000" algn="tl" rotWithShape="0">
                <a:schemeClr val="dk1">
                  <a:alpha val="40000"/>
                </a:schemeClr>
              </a:outerShdw>
            </a:effectLst>
            <a:latin typeface="Arial" charset="0"/>
            <a:ea typeface="Arial" charset="0"/>
            <a:cs typeface="Arial" charset="0"/>
          </a:endParaRPr>
        </a:p>
      </dgm:t>
    </dgm:pt>
    <dgm:pt modelId="{138F9119-34E3-0D4E-958B-6926FC48B104}" type="parTrans" cxnId="{9D6E9E52-AD89-3D45-A54B-B6E2823C620C}">
      <dgm:prSet/>
      <dgm:spPr/>
      <dgm:t>
        <a:bodyPr/>
        <a:lstStyle/>
        <a:p>
          <a:endParaRPr lang="en-US" sz="1800" b="0" i="0" cap="none" spc="0">
            <a:ln w="0"/>
            <a:solidFill>
              <a:schemeClr val="tx1"/>
            </a:solidFill>
            <a:effectLst>
              <a:outerShdw blurRad="38100" dist="19050" dir="2700000" algn="tl" rotWithShape="0">
                <a:schemeClr val="dk1">
                  <a:alpha val="40000"/>
                </a:schemeClr>
              </a:outerShdw>
            </a:effectLst>
            <a:latin typeface="Arial" charset="0"/>
            <a:ea typeface="Arial" charset="0"/>
            <a:cs typeface="Arial" charset="0"/>
          </a:endParaRPr>
        </a:p>
      </dgm:t>
    </dgm:pt>
    <dgm:pt modelId="{382294D9-0189-5547-ADCC-636BACD72D17}" type="sibTrans" cxnId="{9D6E9E52-AD89-3D45-A54B-B6E2823C620C}">
      <dgm:prSet/>
      <dgm:spPr/>
      <dgm:t>
        <a:bodyPr/>
        <a:lstStyle/>
        <a:p>
          <a:endParaRPr lang="en-US" sz="1800" b="0" i="0" cap="none" spc="0">
            <a:ln w="0"/>
            <a:solidFill>
              <a:schemeClr val="tx1"/>
            </a:solidFill>
            <a:effectLst>
              <a:outerShdw blurRad="38100" dist="19050" dir="2700000" algn="tl" rotWithShape="0">
                <a:schemeClr val="dk1">
                  <a:alpha val="40000"/>
                </a:schemeClr>
              </a:outerShdw>
            </a:effectLst>
            <a:latin typeface="Arial" charset="0"/>
            <a:ea typeface="Arial" charset="0"/>
            <a:cs typeface="Arial" charset="0"/>
          </a:endParaRPr>
        </a:p>
      </dgm:t>
    </dgm:pt>
    <dgm:pt modelId="{EE09943A-94FA-754E-8CAC-7BE856A2573B}">
      <dgm:prSet custT="1"/>
      <dgm:spPr/>
      <dgm:t>
        <a:bodyPr/>
        <a:lstStyle/>
        <a:p>
          <a:r>
            <a:rPr lang="en-US" sz="2000" b="0" i="0" cap="none" spc="0">
              <a:ln w="0"/>
              <a:effectLst>
                <a:outerShdw blurRad="38100" dist="19050" dir="2700000" algn="tl" rotWithShape="0">
                  <a:schemeClr val="dk1">
                    <a:alpha val="40000"/>
                  </a:schemeClr>
                </a:outerShdw>
              </a:effectLst>
              <a:latin typeface="Arial" charset="0"/>
              <a:ea typeface="Arial" charset="0"/>
              <a:cs typeface="Arial" charset="0"/>
            </a:rPr>
            <a:t>Week 4</a:t>
          </a:r>
        </a:p>
        <a:p>
          <a:r>
            <a:rPr lang="en-US" sz="2000" b="0" i="0" cap="none" spc="0">
              <a:ln w="0"/>
              <a:effectLst>
                <a:outerShdw blurRad="38100" dist="19050" dir="2700000" algn="tl" rotWithShape="0">
                  <a:schemeClr val="dk1">
                    <a:alpha val="40000"/>
                  </a:schemeClr>
                </a:outerShdw>
              </a:effectLst>
              <a:latin typeface="Arial" charset="0"/>
              <a:ea typeface="Arial" charset="0"/>
              <a:cs typeface="Arial" charset="0"/>
            </a:rPr>
            <a:t>Logistic  Regression </a:t>
          </a:r>
          <a:endParaRPr lang="en-US" sz="2000" b="0" i="0" cap="none" spc="0" dirty="0">
            <a:ln w="0"/>
            <a:effectLst>
              <a:outerShdw blurRad="38100" dist="19050" dir="2700000" algn="tl" rotWithShape="0">
                <a:schemeClr val="dk1">
                  <a:alpha val="40000"/>
                </a:schemeClr>
              </a:outerShdw>
            </a:effectLst>
            <a:latin typeface="Arial" charset="0"/>
            <a:ea typeface="Arial" charset="0"/>
            <a:cs typeface="Arial" charset="0"/>
          </a:endParaRPr>
        </a:p>
      </dgm:t>
    </dgm:pt>
    <dgm:pt modelId="{74124F06-8836-F041-8DA4-01B9CDFD580F}" type="parTrans" cxnId="{8EECC0E4-07ED-9244-BAF2-E958FBEADCC6}">
      <dgm:prSet/>
      <dgm:spPr/>
      <dgm:t>
        <a:bodyPr/>
        <a:lstStyle/>
        <a:p>
          <a:endParaRPr lang="en-US" sz="1800" b="0" i="0" cap="none" spc="0">
            <a:ln w="0"/>
            <a:solidFill>
              <a:schemeClr val="tx1"/>
            </a:solidFill>
            <a:effectLst>
              <a:outerShdw blurRad="38100" dist="19050" dir="2700000" algn="tl" rotWithShape="0">
                <a:schemeClr val="dk1">
                  <a:alpha val="40000"/>
                </a:schemeClr>
              </a:outerShdw>
            </a:effectLst>
            <a:latin typeface="Arial" charset="0"/>
            <a:ea typeface="Arial" charset="0"/>
            <a:cs typeface="Arial" charset="0"/>
          </a:endParaRPr>
        </a:p>
      </dgm:t>
    </dgm:pt>
    <dgm:pt modelId="{E74CB4CA-8BE8-C243-88A1-AC543185C8B5}" type="sibTrans" cxnId="{8EECC0E4-07ED-9244-BAF2-E958FBEADCC6}">
      <dgm:prSet/>
      <dgm:spPr/>
      <dgm:t>
        <a:bodyPr/>
        <a:lstStyle/>
        <a:p>
          <a:endParaRPr lang="en-US" sz="1800" b="0" i="0" cap="none" spc="0">
            <a:ln w="0"/>
            <a:solidFill>
              <a:schemeClr val="tx1"/>
            </a:solidFill>
            <a:effectLst>
              <a:outerShdw blurRad="38100" dist="19050" dir="2700000" algn="tl" rotWithShape="0">
                <a:schemeClr val="dk1">
                  <a:alpha val="40000"/>
                </a:schemeClr>
              </a:outerShdw>
            </a:effectLst>
            <a:latin typeface="Arial" charset="0"/>
            <a:ea typeface="Arial" charset="0"/>
            <a:cs typeface="Arial" charset="0"/>
          </a:endParaRPr>
        </a:p>
      </dgm:t>
    </dgm:pt>
    <dgm:pt modelId="{6EBAC55A-6BA3-FE4F-93B2-FF5E525826C0}">
      <dgm:prSet custT="1"/>
      <dgm:spPr/>
      <dgm:t>
        <a:bodyPr/>
        <a:lstStyle/>
        <a:p>
          <a:r>
            <a:rPr lang="en-US" sz="2000" b="0" i="0" cap="none" spc="0">
              <a:ln w="0"/>
              <a:effectLst>
                <a:outerShdw blurRad="38100" dist="19050" dir="2700000" algn="tl" rotWithShape="0">
                  <a:schemeClr val="dk1">
                    <a:alpha val="40000"/>
                  </a:schemeClr>
                </a:outerShdw>
              </a:effectLst>
              <a:latin typeface="Arial" charset="0"/>
              <a:ea typeface="Arial" charset="0"/>
              <a:cs typeface="Arial" charset="0"/>
            </a:rPr>
            <a:t>Week 8</a:t>
          </a:r>
        </a:p>
        <a:p>
          <a:r>
            <a:rPr lang="en-US" sz="2000" b="0" i="0" cap="none" spc="0">
              <a:ln w="0"/>
              <a:effectLst>
                <a:outerShdw blurRad="38100" dist="19050" dir="2700000" algn="tl" rotWithShape="0">
                  <a:schemeClr val="dk1">
                    <a:alpha val="40000"/>
                  </a:schemeClr>
                </a:outerShdw>
              </a:effectLst>
              <a:latin typeface="Arial" charset="0"/>
              <a:ea typeface="Arial" charset="0"/>
              <a:cs typeface="Arial" charset="0"/>
            </a:rPr>
            <a:t>Time Series</a:t>
          </a:r>
          <a:endParaRPr lang="en-US" sz="2000" b="0" i="0" cap="none" spc="0" dirty="0">
            <a:ln w="0"/>
            <a:effectLst>
              <a:outerShdw blurRad="38100" dist="19050" dir="2700000" algn="tl" rotWithShape="0">
                <a:schemeClr val="dk1">
                  <a:alpha val="40000"/>
                </a:schemeClr>
              </a:outerShdw>
            </a:effectLst>
            <a:latin typeface="Arial" charset="0"/>
            <a:ea typeface="Arial" charset="0"/>
            <a:cs typeface="Arial" charset="0"/>
          </a:endParaRPr>
        </a:p>
      </dgm:t>
    </dgm:pt>
    <dgm:pt modelId="{EEB944A0-D31A-034A-91E0-CEA064FB9FB5}" type="parTrans" cxnId="{DC728A28-8040-374C-B890-DE38677B9541}">
      <dgm:prSet/>
      <dgm:spPr/>
      <dgm:t>
        <a:bodyPr/>
        <a:lstStyle/>
        <a:p>
          <a:endParaRPr lang="en-US" sz="1800" b="0" i="0" cap="none" spc="0">
            <a:ln w="0"/>
            <a:solidFill>
              <a:schemeClr val="tx1"/>
            </a:solidFill>
            <a:effectLst>
              <a:outerShdw blurRad="38100" dist="19050" dir="2700000" algn="tl" rotWithShape="0">
                <a:schemeClr val="dk1">
                  <a:alpha val="40000"/>
                </a:schemeClr>
              </a:outerShdw>
            </a:effectLst>
            <a:latin typeface="Arial" charset="0"/>
            <a:ea typeface="Arial" charset="0"/>
            <a:cs typeface="Arial" charset="0"/>
          </a:endParaRPr>
        </a:p>
      </dgm:t>
    </dgm:pt>
    <dgm:pt modelId="{71DB46D2-5FCF-A049-9C62-90F751DDE191}" type="sibTrans" cxnId="{DC728A28-8040-374C-B890-DE38677B9541}">
      <dgm:prSet/>
      <dgm:spPr/>
      <dgm:t>
        <a:bodyPr/>
        <a:lstStyle/>
        <a:p>
          <a:endParaRPr lang="en-US" sz="1800" b="0" i="0" cap="none" spc="0">
            <a:ln w="0"/>
            <a:solidFill>
              <a:schemeClr val="tx1"/>
            </a:solidFill>
            <a:effectLst>
              <a:outerShdw blurRad="38100" dist="19050" dir="2700000" algn="tl" rotWithShape="0">
                <a:schemeClr val="dk1">
                  <a:alpha val="40000"/>
                </a:schemeClr>
              </a:outerShdw>
            </a:effectLst>
            <a:latin typeface="Arial" charset="0"/>
            <a:ea typeface="Arial" charset="0"/>
            <a:cs typeface="Arial" charset="0"/>
          </a:endParaRPr>
        </a:p>
      </dgm:t>
    </dgm:pt>
    <dgm:pt modelId="{02DF270D-6DCA-7E4E-902A-CEEF1DF926BF}">
      <dgm:prSet custT="1"/>
      <dgm:spPr/>
      <dgm:t>
        <a:bodyPr/>
        <a:lstStyle/>
        <a:p>
          <a:r>
            <a:rPr lang="en-US" sz="2400" b="0" cap="none" spc="0" dirty="0">
              <a:ln w="0"/>
              <a:effectLst>
                <a:outerShdw blurRad="38100" dist="19050" dir="2700000" algn="tl" rotWithShape="0">
                  <a:schemeClr val="dk1">
                    <a:alpha val="40000"/>
                  </a:schemeClr>
                </a:outerShdw>
              </a:effectLst>
            </a:rPr>
            <a:t>Week 3</a:t>
          </a:r>
        </a:p>
        <a:p>
          <a:r>
            <a:rPr lang="en-US" sz="2400" b="0" cap="none" spc="0" dirty="0">
              <a:ln w="0"/>
              <a:effectLst>
                <a:outerShdw blurRad="38100" dist="19050" dir="2700000" algn="tl" rotWithShape="0">
                  <a:schemeClr val="dk1">
                    <a:alpha val="40000"/>
                  </a:schemeClr>
                </a:outerShdw>
              </a:effectLst>
            </a:rPr>
            <a:t>Math Skills</a:t>
          </a:r>
        </a:p>
      </dgm:t>
    </dgm:pt>
    <dgm:pt modelId="{BD1AE952-4BD9-0E41-8A96-9248EB0E833A}" type="parTrans" cxnId="{0FB457B0-2037-024F-AED9-E43A57100A3A}">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336BF1DD-24DA-1749-95AC-0A1CC731BA61}" type="sibTrans" cxnId="{0FB457B0-2037-024F-AED9-E43A57100A3A}">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6C1A8DB9-4627-0246-A47F-867C773CD2AF}">
      <dgm:prSet custT="1"/>
      <dgm:spPr/>
      <dgm:t>
        <a:bodyPr/>
        <a:lstStyle/>
        <a:p>
          <a:r>
            <a:rPr lang="en-US" sz="2000" b="0" i="0" cap="none" spc="0">
              <a:ln w="0"/>
              <a:effectLst>
                <a:outerShdw blurRad="38100" dist="19050" dir="2700000" algn="tl" rotWithShape="0">
                  <a:schemeClr val="dk1">
                    <a:alpha val="40000"/>
                  </a:schemeClr>
                </a:outerShdw>
              </a:effectLst>
              <a:latin typeface="Arial" charset="0"/>
              <a:ea typeface="Arial" charset="0"/>
              <a:cs typeface="Arial" charset="0"/>
            </a:rPr>
            <a:t>Week 11</a:t>
          </a:r>
        </a:p>
        <a:p>
          <a:r>
            <a:rPr lang="en-US" sz="2000" b="0" i="0" cap="none" spc="0">
              <a:ln w="0"/>
              <a:effectLst>
                <a:outerShdw blurRad="38100" dist="19050" dir="2700000" algn="tl" rotWithShape="0">
                  <a:schemeClr val="dk1">
                    <a:alpha val="40000"/>
                  </a:schemeClr>
                </a:outerShdw>
              </a:effectLst>
              <a:latin typeface="Arial" charset="0"/>
              <a:ea typeface="Arial" charset="0"/>
              <a:cs typeface="Arial" charset="0"/>
            </a:rPr>
            <a:t>Review</a:t>
          </a:r>
          <a:endParaRPr lang="en-US" sz="2000" b="0" i="0" cap="none" spc="0" dirty="0">
            <a:ln w="0"/>
            <a:effectLst>
              <a:outerShdw blurRad="38100" dist="19050" dir="2700000" algn="tl" rotWithShape="0">
                <a:schemeClr val="dk1">
                  <a:alpha val="40000"/>
                </a:schemeClr>
              </a:outerShdw>
            </a:effectLst>
            <a:latin typeface="Arial" charset="0"/>
            <a:ea typeface="Arial" charset="0"/>
            <a:cs typeface="Arial" charset="0"/>
          </a:endParaRPr>
        </a:p>
      </dgm:t>
    </dgm:pt>
    <dgm:pt modelId="{01673EB7-FD30-2B48-8D2D-998A45A60112}" type="sibTrans" cxnId="{266D7A14-EE31-B640-9EAB-81081D166E0C}">
      <dgm:prSet/>
      <dgm:spPr/>
      <dgm:t>
        <a:bodyPr/>
        <a:lstStyle/>
        <a:p>
          <a:endParaRPr lang="en-US" sz="1800" b="0" i="0" cap="none" spc="0">
            <a:ln w="0"/>
            <a:solidFill>
              <a:schemeClr val="tx1"/>
            </a:solidFill>
            <a:effectLst>
              <a:outerShdw blurRad="38100" dist="19050" dir="2700000" algn="tl" rotWithShape="0">
                <a:schemeClr val="dk1">
                  <a:alpha val="40000"/>
                </a:schemeClr>
              </a:outerShdw>
            </a:effectLst>
            <a:latin typeface="Arial" charset="0"/>
            <a:ea typeface="Arial" charset="0"/>
            <a:cs typeface="Arial" charset="0"/>
          </a:endParaRPr>
        </a:p>
      </dgm:t>
    </dgm:pt>
    <dgm:pt modelId="{0B55CEB7-9C61-2B43-9F0D-A9FC4D112B0F}" type="parTrans" cxnId="{266D7A14-EE31-B640-9EAB-81081D166E0C}">
      <dgm:prSet/>
      <dgm:spPr/>
      <dgm:t>
        <a:bodyPr/>
        <a:lstStyle/>
        <a:p>
          <a:endParaRPr lang="en-US" sz="1800" b="0" i="0" cap="none" spc="0">
            <a:ln w="0"/>
            <a:solidFill>
              <a:schemeClr val="tx1"/>
            </a:solidFill>
            <a:effectLst>
              <a:outerShdw blurRad="38100" dist="19050" dir="2700000" algn="tl" rotWithShape="0">
                <a:schemeClr val="dk1">
                  <a:alpha val="40000"/>
                </a:schemeClr>
              </a:outerShdw>
            </a:effectLst>
            <a:latin typeface="Arial" charset="0"/>
            <a:ea typeface="Arial" charset="0"/>
            <a:cs typeface="Arial" charset="0"/>
          </a:endParaRPr>
        </a:p>
      </dgm:t>
    </dgm:pt>
    <dgm:pt modelId="{CCD7EE32-E9D0-1645-A895-149B9373A932}">
      <dgm:prSet custT="1"/>
      <dgm:spPr/>
      <dgm:t>
        <a:bodyPr/>
        <a:lstStyle/>
        <a:p>
          <a:r>
            <a:rPr lang="en-US" sz="3200" b="0" i="0" cap="none" spc="0" dirty="0">
              <a:ln w="0"/>
              <a:effectLst>
                <a:outerShdw blurRad="38100" dist="19050" dir="2700000" algn="tl" rotWithShape="0">
                  <a:schemeClr val="dk1">
                    <a:alpha val="40000"/>
                  </a:schemeClr>
                </a:outerShdw>
              </a:effectLst>
              <a:latin typeface="Arial" charset="0"/>
              <a:ea typeface="Arial" charset="0"/>
              <a:cs typeface="Arial" charset="0"/>
            </a:rPr>
            <a:t>Lecture</a:t>
          </a:r>
          <a:endParaRPr lang="en-US" sz="2000" b="0" i="0" cap="none" spc="0" dirty="0">
            <a:ln w="0"/>
            <a:effectLst>
              <a:outerShdw blurRad="38100" dist="19050" dir="2700000" algn="tl" rotWithShape="0">
                <a:schemeClr val="dk1">
                  <a:alpha val="40000"/>
                </a:schemeClr>
              </a:outerShdw>
            </a:effectLst>
            <a:latin typeface="Arial" charset="0"/>
            <a:ea typeface="Arial" charset="0"/>
            <a:cs typeface="Arial" charset="0"/>
          </a:endParaRPr>
        </a:p>
      </dgm:t>
    </dgm:pt>
    <dgm:pt modelId="{16C089D5-1B28-BD44-8878-CF7FD00E5010}" type="sibTrans" cxnId="{82062F0E-9489-FE49-A078-580DC268AB9D}">
      <dgm:prSet/>
      <dgm:spPr/>
      <dgm:t>
        <a:bodyPr/>
        <a:lstStyle/>
        <a:p>
          <a:endParaRPr lang="en-US" sz="1800" b="0" i="0" cap="none" spc="0">
            <a:ln w="0"/>
            <a:solidFill>
              <a:schemeClr val="tx1"/>
            </a:solidFill>
            <a:effectLst>
              <a:outerShdw blurRad="38100" dist="19050" dir="2700000" algn="tl" rotWithShape="0">
                <a:schemeClr val="dk1">
                  <a:alpha val="40000"/>
                </a:schemeClr>
              </a:outerShdw>
            </a:effectLst>
            <a:latin typeface="Arial" charset="0"/>
            <a:ea typeface="Arial" charset="0"/>
            <a:cs typeface="Arial" charset="0"/>
          </a:endParaRPr>
        </a:p>
      </dgm:t>
    </dgm:pt>
    <dgm:pt modelId="{53BC0ED6-702F-DD42-9979-470F37473956}" type="parTrans" cxnId="{82062F0E-9489-FE49-A078-580DC268AB9D}">
      <dgm:prSet/>
      <dgm:spPr/>
      <dgm:t>
        <a:bodyPr/>
        <a:lstStyle/>
        <a:p>
          <a:endParaRPr lang="en-US" sz="1800" b="0" i="0" cap="none" spc="0">
            <a:ln w="0"/>
            <a:solidFill>
              <a:schemeClr val="tx1"/>
            </a:solidFill>
            <a:effectLst>
              <a:outerShdw blurRad="38100" dist="19050" dir="2700000" algn="tl" rotWithShape="0">
                <a:schemeClr val="dk1">
                  <a:alpha val="40000"/>
                </a:schemeClr>
              </a:outerShdw>
            </a:effectLst>
            <a:latin typeface="Arial" charset="0"/>
            <a:ea typeface="Arial" charset="0"/>
            <a:cs typeface="Arial" charset="0"/>
          </a:endParaRPr>
        </a:p>
      </dgm:t>
    </dgm:pt>
    <dgm:pt modelId="{C96A77AE-D44D-BD46-A843-704F3BEF107F}" type="pres">
      <dgm:prSet presAssocID="{91AD9FA3-1F42-4E46-8F21-19A89D1F1F75}" presName="hierChild1" presStyleCnt="0">
        <dgm:presLayoutVars>
          <dgm:chPref val="1"/>
          <dgm:dir/>
          <dgm:animOne val="branch"/>
          <dgm:animLvl val="lvl"/>
          <dgm:resizeHandles/>
        </dgm:presLayoutVars>
      </dgm:prSet>
      <dgm:spPr/>
    </dgm:pt>
    <dgm:pt modelId="{C15D2D80-ED0F-804F-B622-B162AB15206E}" type="pres">
      <dgm:prSet presAssocID="{CCD7EE32-E9D0-1645-A895-149B9373A932}" presName="hierRoot1" presStyleCnt="0"/>
      <dgm:spPr/>
    </dgm:pt>
    <dgm:pt modelId="{104FEE3A-CDEE-4648-8CA4-5AE17A23837A}" type="pres">
      <dgm:prSet presAssocID="{CCD7EE32-E9D0-1645-A895-149B9373A932}" presName="composite" presStyleCnt="0"/>
      <dgm:spPr/>
    </dgm:pt>
    <dgm:pt modelId="{0D482056-8386-8C4F-80ED-71C497EEA4DB}" type="pres">
      <dgm:prSet presAssocID="{CCD7EE32-E9D0-1645-A895-149B9373A932}" presName="background" presStyleLbl="node0" presStyleIdx="0" presStyleCnt="1"/>
      <dgm:spPr/>
    </dgm:pt>
    <dgm:pt modelId="{20CAFF04-F27D-4F42-B9C3-3BE93101FDD5}" type="pres">
      <dgm:prSet presAssocID="{CCD7EE32-E9D0-1645-A895-149B9373A932}" presName="text" presStyleLbl="fgAcc0" presStyleIdx="0" presStyleCnt="1">
        <dgm:presLayoutVars>
          <dgm:chPref val="3"/>
        </dgm:presLayoutVars>
      </dgm:prSet>
      <dgm:spPr/>
    </dgm:pt>
    <dgm:pt modelId="{0398CAE6-E6B7-0F4C-979B-2EE4A991FF95}" type="pres">
      <dgm:prSet presAssocID="{CCD7EE32-E9D0-1645-A895-149B9373A932}" presName="hierChild2" presStyleCnt="0"/>
      <dgm:spPr/>
    </dgm:pt>
    <dgm:pt modelId="{A5B29C69-B40C-D84A-9350-DE6917E5C617}" type="pres">
      <dgm:prSet presAssocID="{26743CD0-5D21-DC40-8ABA-69DEA28A72BA}" presName="Name10" presStyleLbl="parChTrans1D2" presStyleIdx="0" presStyleCnt="5"/>
      <dgm:spPr/>
    </dgm:pt>
    <dgm:pt modelId="{F2571E7F-CBD6-834D-A1D1-DF0164B22DCB}" type="pres">
      <dgm:prSet presAssocID="{94EAA165-7774-1946-8237-FA7F4FD18CA9}" presName="hierRoot2" presStyleCnt="0"/>
      <dgm:spPr/>
    </dgm:pt>
    <dgm:pt modelId="{3B17484B-ADF9-7C47-9A4E-E4D94A06676B}" type="pres">
      <dgm:prSet presAssocID="{94EAA165-7774-1946-8237-FA7F4FD18CA9}" presName="composite2" presStyleCnt="0"/>
      <dgm:spPr/>
    </dgm:pt>
    <dgm:pt modelId="{2D7610DB-8E47-7E4F-B7FD-A1FB94634702}" type="pres">
      <dgm:prSet presAssocID="{94EAA165-7774-1946-8237-FA7F4FD18CA9}" presName="background2" presStyleLbl="node2" presStyleIdx="0" presStyleCnt="5"/>
      <dgm:spPr/>
    </dgm:pt>
    <dgm:pt modelId="{C8A8A879-4807-6148-BE60-FD074C5DB1AF}" type="pres">
      <dgm:prSet presAssocID="{94EAA165-7774-1946-8237-FA7F4FD18CA9}" presName="text2" presStyleLbl="fgAcc2" presStyleIdx="0" presStyleCnt="5">
        <dgm:presLayoutVars>
          <dgm:chPref val="3"/>
        </dgm:presLayoutVars>
      </dgm:prSet>
      <dgm:spPr/>
    </dgm:pt>
    <dgm:pt modelId="{F3AE999B-24BD-6A4E-ABBB-9B44DB553C4A}" type="pres">
      <dgm:prSet presAssocID="{94EAA165-7774-1946-8237-FA7F4FD18CA9}" presName="hierChild3" presStyleCnt="0"/>
      <dgm:spPr/>
    </dgm:pt>
    <dgm:pt modelId="{6F9C7453-B810-CD4D-8C06-E68C0F46C034}" type="pres">
      <dgm:prSet presAssocID="{168CCAF4-CDFE-9B41-8520-21FD6E554A2B}" presName="Name10" presStyleLbl="parChTrans1D2" presStyleIdx="1" presStyleCnt="5"/>
      <dgm:spPr/>
    </dgm:pt>
    <dgm:pt modelId="{343AEF58-58BD-584C-8C21-39A626966AEE}" type="pres">
      <dgm:prSet presAssocID="{9B046F7A-3E0C-1145-A448-A0439AC19EF4}" presName="hierRoot2" presStyleCnt="0"/>
      <dgm:spPr/>
    </dgm:pt>
    <dgm:pt modelId="{ED92EC24-46D0-6B45-B470-D731DC27809B}" type="pres">
      <dgm:prSet presAssocID="{9B046F7A-3E0C-1145-A448-A0439AC19EF4}" presName="composite2" presStyleCnt="0"/>
      <dgm:spPr/>
    </dgm:pt>
    <dgm:pt modelId="{2C0A7641-3592-2A43-8169-49B566EFE70C}" type="pres">
      <dgm:prSet presAssocID="{9B046F7A-3E0C-1145-A448-A0439AC19EF4}" presName="background2" presStyleLbl="node2" presStyleIdx="1" presStyleCnt="5"/>
      <dgm:spPr/>
    </dgm:pt>
    <dgm:pt modelId="{DB251A42-C9EE-B743-A075-1B8E2AF0AD08}" type="pres">
      <dgm:prSet presAssocID="{9B046F7A-3E0C-1145-A448-A0439AC19EF4}" presName="text2" presStyleLbl="fgAcc2" presStyleIdx="1" presStyleCnt="5">
        <dgm:presLayoutVars>
          <dgm:chPref val="3"/>
        </dgm:presLayoutVars>
      </dgm:prSet>
      <dgm:spPr/>
    </dgm:pt>
    <dgm:pt modelId="{881E7DCC-9720-ED45-885D-C159AC4015E6}" type="pres">
      <dgm:prSet presAssocID="{9B046F7A-3E0C-1145-A448-A0439AC19EF4}" presName="hierChild3" presStyleCnt="0"/>
      <dgm:spPr/>
    </dgm:pt>
    <dgm:pt modelId="{4C712B39-7F38-DA46-BFD1-5AF934C50E0A}" type="pres">
      <dgm:prSet presAssocID="{BD1AE952-4BD9-0E41-8A96-9248EB0E833A}" presName="Name10" presStyleLbl="parChTrans1D2" presStyleIdx="2" presStyleCnt="5"/>
      <dgm:spPr/>
    </dgm:pt>
    <dgm:pt modelId="{6626627A-781E-BB4B-8A85-0BE70B3533A3}" type="pres">
      <dgm:prSet presAssocID="{02DF270D-6DCA-7E4E-902A-CEEF1DF926BF}" presName="hierRoot2" presStyleCnt="0"/>
      <dgm:spPr/>
    </dgm:pt>
    <dgm:pt modelId="{5D016241-807F-344F-8B68-8CF06E2289BD}" type="pres">
      <dgm:prSet presAssocID="{02DF270D-6DCA-7E4E-902A-CEEF1DF926BF}" presName="composite2" presStyleCnt="0"/>
      <dgm:spPr/>
    </dgm:pt>
    <dgm:pt modelId="{A6FE6F26-3FE4-C44C-939A-7014B28F42A7}" type="pres">
      <dgm:prSet presAssocID="{02DF270D-6DCA-7E4E-902A-CEEF1DF926BF}" presName="background2" presStyleLbl="node2" presStyleIdx="2" presStyleCnt="5"/>
      <dgm:spPr/>
    </dgm:pt>
    <dgm:pt modelId="{9AFB27C1-7AA0-9D42-B554-09D5A98860BB}" type="pres">
      <dgm:prSet presAssocID="{02DF270D-6DCA-7E4E-902A-CEEF1DF926BF}" presName="text2" presStyleLbl="fgAcc2" presStyleIdx="2" presStyleCnt="5">
        <dgm:presLayoutVars>
          <dgm:chPref val="3"/>
        </dgm:presLayoutVars>
      </dgm:prSet>
      <dgm:spPr/>
    </dgm:pt>
    <dgm:pt modelId="{D806321D-5A5A-7E4C-9B27-F1D4AB5193F8}" type="pres">
      <dgm:prSet presAssocID="{02DF270D-6DCA-7E4E-902A-CEEF1DF926BF}" presName="hierChild3" presStyleCnt="0"/>
      <dgm:spPr/>
    </dgm:pt>
    <dgm:pt modelId="{36CB3742-E514-0248-B2E3-2F4F40182AF7}" type="pres">
      <dgm:prSet presAssocID="{B4FC482C-F5DC-844F-9B08-A5F90CC4D984}" presName="Name10" presStyleLbl="parChTrans1D2" presStyleIdx="3" presStyleCnt="5"/>
      <dgm:spPr/>
    </dgm:pt>
    <dgm:pt modelId="{965ED1FA-FBF3-A64A-BA36-F926E4807CA5}" type="pres">
      <dgm:prSet presAssocID="{A718390E-3A2C-4149-B422-A0E9EAE2B151}" presName="hierRoot2" presStyleCnt="0"/>
      <dgm:spPr/>
    </dgm:pt>
    <dgm:pt modelId="{AD2311BB-6165-C644-B3BD-E45C5702D684}" type="pres">
      <dgm:prSet presAssocID="{A718390E-3A2C-4149-B422-A0E9EAE2B151}" presName="composite2" presStyleCnt="0"/>
      <dgm:spPr/>
    </dgm:pt>
    <dgm:pt modelId="{9D09B0FE-2BA9-4048-A32C-B052731CD41C}" type="pres">
      <dgm:prSet presAssocID="{A718390E-3A2C-4149-B422-A0E9EAE2B151}" presName="background2" presStyleLbl="node2" presStyleIdx="3" presStyleCnt="5"/>
      <dgm:spPr/>
    </dgm:pt>
    <dgm:pt modelId="{52CE8DBB-ACD1-F746-9F1B-58E194C66D53}" type="pres">
      <dgm:prSet presAssocID="{A718390E-3A2C-4149-B422-A0E9EAE2B151}" presName="text2" presStyleLbl="fgAcc2" presStyleIdx="3" presStyleCnt="5">
        <dgm:presLayoutVars>
          <dgm:chPref val="3"/>
        </dgm:presLayoutVars>
      </dgm:prSet>
      <dgm:spPr/>
    </dgm:pt>
    <dgm:pt modelId="{62FFCAF7-B253-FA45-9295-6FE74F8F65CB}" type="pres">
      <dgm:prSet presAssocID="{A718390E-3A2C-4149-B422-A0E9EAE2B151}" presName="hierChild3" presStyleCnt="0"/>
      <dgm:spPr/>
    </dgm:pt>
    <dgm:pt modelId="{2711B6BE-44F1-F640-B43A-0658891F57B5}" type="pres">
      <dgm:prSet presAssocID="{5384BFA6-8B69-2A42-B1C7-F22941759563}" presName="Name17" presStyleLbl="parChTrans1D3" presStyleIdx="0" presStyleCnt="4"/>
      <dgm:spPr/>
    </dgm:pt>
    <dgm:pt modelId="{B99C61A4-7661-9E44-B4D9-AF8361D870B9}" type="pres">
      <dgm:prSet presAssocID="{66AD5AA9-0F1D-0C4A-AF9B-C7229BA004E4}" presName="hierRoot3" presStyleCnt="0"/>
      <dgm:spPr/>
    </dgm:pt>
    <dgm:pt modelId="{DA181C88-BD2A-0743-865D-751128CA8511}" type="pres">
      <dgm:prSet presAssocID="{66AD5AA9-0F1D-0C4A-AF9B-C7229BA004E4}" presName="composite3" presStyleCnt="0"/>
      <dgm:spPr/>
    </dgm:pt>
    <dgm:pt modelId="{A66A8796-7201-0141-A38C-CE2C70226F84}" type="pres">
      <dgm:prSet presAssocID="{66AD5AA9-0F1D-0C4A-AF9B-C7229BA004E4}" presName="background3" presStyleLbl="node3" presStyleIdx="0" presStyleCnt="4"/>
      <dgm:spPr/>
    </dgm:pt>
    <dgm:pt modelId="{5EFF7264-B5FC-8D4E-9034-DC447058E11B}" type="pres">
      <dgm:prSet presAssocID="{66AD5AA9-0F1D-0C4A-AF9B-C7229BA004E4}" presName="text3" presStyleLbl="fgAcc3" presStyleIdx="0" presStyleCnt="4">
        <dgm:presLayoutVars>
          <dgm:chPref val="3"/>
        </dgm:presLayoutVars>
      </dgm:prSet>
      <dgm:spPr/>
    </dgm:pt>
    <dgm:pt modelId="{DA1662D9-37FC-6143-91D2-779C1BECBC4E}" type="pres">
      <dgm:prSet presAssocID="{66AD5AA9-0F1D-0C4A-AF9B-C7229BA004E4}" presName="hierChild4" presStyleCnt="0"/>
      <dgm:spPr/>
    </dgm:pt>
    <dgm:pt modelId="{E59B3313-F9D1-724F-B328-01CD37C5D581}" type="pres">
      <dgm:prSet presAssocID="{74124F06-8836-F041-8DA4-01B9CDFD580F}" presName="Name23" presStyleLbl="parChTrans1D4" presStyleIdx="0" presStyleCnt="4"/>
      <dgm:spPr/>
    </dgm:pt>
    <dgm:pt modelId="{9E8D3C2C-3001-8546-8D23-F24E1ECDECAB}" type="pres">
      <dgm:prSet presAssocID="{EE09943A-94FA-754E-8CAC-7BE856A2573B}" presName="hierRoot4" presStyleCnt="0"/>
      <dgm:spPr/>
    </dgm:pt>
    <dgm:pt modelId="{BA41FD91-490B-C940-87A8-DB7E74A9F3E2}" type="pres">
      <dgm:prSet presAssocID="{EE09943A-94FA-754E-8CAC-7BE856A2573B}" presName="composite4" presStyleCnt="0"/>
      <dgm:spPr/>
    </dgm:pt>
    <dgm:pt modelId="{7C487C9B-CC5D-7B42-AC7D-4670C14DFFF2}" type="pres">
      <dgm:prSet presAssocID="{EE09943A-94FA-754E-8CAC-7BE856A2573B}" presName="background4" presStyleLbl="node4" presStyleIdx="0" presStyleCnt="4"/>
      <dgm:spPr/>
    </dgm:pt>
    <dgm:pt modelId="{ECCCA80E-F825-F24C-B1F1-9ACCAB20121B}" type="pres">
      <dgm:prSet presAssocID="{EE09943A-94FA-754E-8CAC-7BE856A2573B}" presName="text4" presStyleLbl="fgAcc4" presStyleIdx="0" presStyleCnt="4">
        <dgm:presLayoutVars>
          <dgm:chPref val="3"/>
        </dgm:presLayoutVars>
      </dgm:prSet>
      <dgm:spPr/>
    </dgm:pt>
    <dgm:pt modelId="{92E8A03C-364A-264C-AE46-E747C9A0E5FA}" type="pres">
      <dgm:prSet presAssocID="{EE09943A-94FA-754E-8CAC-7BE856A2573B}" presName="hierChild5" presStyleCnt="0"/>
      <dgm:spPr/>
    </dgm:pt>
    <dgm:pt modelId="{600D8650-1692-1F42-8A14-191D81765CC0}" type="pres">
      <dgm:prSet presAssocID="{3BA279BA-CDCD-434F-95F8-FA84E5DD4F66}" presName="Name23" presStyleLbl="parChTrans1D4" presStyleIdx="1" presStyleCnt="4"/>
      <dgm:spPr/>
    </dgm:pt>
    <dgm:pt modelId="{EE0DF8FB-42C5-C94E-949E-156BB60D29DD}" type="pres">
      <dgm:prSet presAssocID="{DF4EE8A8-2B44-334D-8A14-53FBEFFBED2C}" presName="hierRoot4" presStyleCnt="0"/>
      <dgm:spPr/>
    </dgm:pt>
    <dgm:pt modelId="{7309C77E-D655-0242-84DD-2E7E683A78F8}" type="pres">
      <dgm:prSet presAssocID="{DF4EE8A8-2B44-334D-8A14-53FBEFFBED2C}" presName="composite4" presStyleCnt="0"/>
      <dgm:spPr/>
    </dgm:pt>
    <dgm:pt modelId="{A4363880-AD7A-6E4D-A37D-DBE60D4F9850}" type="pres">
      <dgm:prSet presAssocID="{DF4EE8A8-2B44-334D-8A14-53FBEFFBED2C}" presName="background4" presStyleLbl="node4" presStyleIdx="1" presStyleCnt="4"/>
      <dgm:spPr/>
    </dgm:pt>
    <dgm:pt modelId="{018E8367-0209-A940-A91B-0DBBD20B47AA}" type="pres">
      <dgm:prSet presAssocID="{DF4EE8A8-2B44-334D-8A14-53FBEFFBED2C}" presName="text4" presStyleLbl="fgAcc4" presStyleIdx="1" presStyleCnt="4">
        <dgm:presLayoutVars>
          <dgm:chPref val="3"/>
        </dgm:presLayoutVars>
      </dgm:prSet>
      <dgm:spPr/>
    </dgm:pt>
    <dgm:pt modelId="{057B2829-9C31-0A40-BC3E-4872D574D706}" type="pres">
      <dgm:prSet presAssocID="{DF4EE8A8-2B44-334D-8A14-53FBEFFBED2C}" presName="hierChild5" presStyleCnt="0"/>
      <dgm:spPr/>
    </dgm:pt>
    <dgm:pt modelId="{85C801E4-84F1-8643-8BE9-E8432611F1B9}" type="pres">
      <dgm:prSet presAssocID="{4AA7FC69-402A-4E47-A733-4E422819D2DC}" presName="Name23" presStyleLbl="parChTrans1D4" presStyleIdx="2" presStyleCnt="4"/>
      <dgm:spPr/>
    </dgm:pt>
    <dgm:pt modelId="{21EBB0DF-D4CD-4841-8DAA-02B1AC50CE82}" type="pres">
      <dgm:prSet presAssocID="{95543259-7767-0C43-B301-FC9FFF6C2916}" presName="hierRoot4" presStyleCnt="0"/>
      <dgm:spPr/>
    </dgm:pt>
    <dgm:pt modelId="{8C74C761-C9E8-D241-94C2-B9C4E906B259}" type="pres">
      <dgm:prSet presAssocID="{95543259-7767-0C43-B301-FC9FFF6C2916}" presName="composite4" presStyleCnt="0"/>
      <dgm:spPr/>
    </dgm:pt>
    <dgm:pt modelId="{AADD4D77-472C-F940-833C-F871E8582D96}" type="pres">
      <dgm:prSet presAssocID="{95543259-7767-0C43-B301-FC9FFF6C2916}" presName="background4" presStyleLbl="node4" presStyleIdx="2" presStyleCnt="4"/>
      <dgm:spPr/>
    </dgm:pt>
    <dgm:pt modelId="{EB289059-CAAF-A846-8552-5FB057E0FD57}" type="pres">
      <dgm:prSet presAssocID="{95543259-7767-0C43-B301-FC9FFF6C2916}" presName="text4" presStyleLbl="fgAcc4" presStyleIdx="2" presStyleCnt="4">
        <dgm:presLayoutVars>
          <dgm:chPref val="3"/>
        </dgm:presLayoutVars>
      </dgm:prSet>
      <dgm:spPr/>
    </dgm:pt>
    <dgm:pt modelId="{E0F5BF18-E1F2-1443-B212-419B808A1167}" type="pres">
      <dgm:prSet presAssocID="{95543259-7767-0C43-B301-FC9FFF6C2916}" presName="hierChild5" presStyleCnt="0"/>
      <dgm:spPr/>
    </dgm:pt>
    <dgm:pt modelId="{8B8DD468-B344-B645-A76B-8C0444A03082}" type="pres">
      <dgm:prSet presAssocID="{138F9119-34E3-0D4E-958B-6926FC48B104}" presName="Name23" presStyleLbl="parChTrans1D4" presStyleIdx="3" presStyleCnt="4"/>
      <dgm:spPr/>
    </dgm:pt>
    <dgm:pt modelId="{9E72E8C0-9F33-9C46-8344-1B1E48B9C7BB}" type="pres">
      <dgm:prSet presAssocID="{B31436D5-36B9-3D45-95E7-1AEE7DB712FE}" presName="hierRoot4" presStyleCnt="0"/>
      <dgm:spPr/>
    </dgm:pt>
    <dgm:pt modelId="{776C9840-22E6-674F-96D8-5CAB37951450}" type="pres">
      <dgm:prSet presAssocID="{B31436D5-36B9-3D45-95E7-1AEE7DB712FE}" presName="composite4" presStyleCnt="0"/>
      <dgm:spPr/>
    </dgm:pt>
    <dgm:pt modelId="{060A587F-FA18-0A4D-B5CF-80AD52AADCAD}" type="pres">
      <dgm:prSet presAssocID="{B31436D5-36B9-3D45-95E7-1AEE7DB712FE}" presName="background4" presStyleLbl="node4" presStyleIdx="3" presStyleCnt="4"/>
      <dgm:spPr/>
    </dgm:pt>
    <dgm:pt modelId="{9FAC6DE5-3C8B-214D-B5A0-6B027CEA3C08}" type="pres">
      <dgm:prSet presAssocID="{B31436D5-36B9-3D45-95E7-1AEE7DB712FE}" presName="text4" presStyleLbl="fgAcc4" presStyleIdx="3" presStyleCnt="4">
        <dgm:presLayoutVars>
          <dgm:chPref val="3"/>
        </dgm:presLayoutVars>
      </dgm:prSet>
      <dgm:spPr/>
    </dgm:pt>
    <dgm:pt modelId="{E86BD8C2-189D-A146-942F-BD86A3E037AB}" type="pres">
      <dgm:prSet presAssocID="{B31436D5-36B9-3D45-95E7-1AEE7DB712FE}" presName="hierChild5" presStyleCnt="0"/>
      <dgm:spPr/>
    </dgm:pt>
    <dgm:pt modelId="{A8334FD0-63A5-A84D-926C-35AD821905E7}" type="pres">
      <dgm:prSet presAssocID="{EEB944A0-D31A-034A-91E0-CEA064FB9FB5}" presName="Name17" presStyleLbl="parChTrans1D3" presStyleIdx="1" presStyleCnt="4"/>
      <dgm:spPr/>
    </dgm:pt>
    <dgm:pt modelId="{6288863A-715B-1341-BB47-9E5FDA786363}" type="pres">
      <dgm:prSet presAssocID="{6EBAC55A-6BA3-FE4F-93B2-FF5E525826C0}" presName="hierRoot3" presStyleCnt="0"/>
      <dgm:spPr/>
    </dgm:pt>
    <dgm:pt modelId="{C62FB7F9-EDD6-1C48-B966-E065E81EE20E}" type="pres">
      <dgm:prSet presAssocID="{6EBAC55A-6BA3-FE4F-93B2-FF5E525826C0}" presName="composite3" presStyleCnt="0"/>
      <dgm:spPr/>
    </dgm:pt>
    <dgm:pt modelId="{1A48A568-428A-EE4E-8585-1E043E89DBD5}" type="pres">
      <dgm:prSet presAssocID="{6EBAC55A-6BA3-FE4F-93B2-FF5E525826C0}" presName="background3" presStyleLbl="node3" presStyleIdx="1" presStyleCnt="4"/>
      <dgm:spPr/>
    </dgm:pt>
    <dgm:pt modelId="{96DE3775-AF1C-7A45-B4D5-D589C23D4D8F}" type="pres">
      <dgm:prSet presAssocID="{6EBAC55A-6BA3-FE4F-93B2-FF5E525826C0}" presName="text3" presStyleLbl="fgAcc3" presStyleIdx="1" presStyleCnt="4">
        <dgm:presLayoutVars>
          <dgm:chPref val="3"/>
        </dgm:presLayoutVars>
      </dgm:prSet>
      <dgm:spPr/>
    </dgm:pt>
    <dgm:pt modelId="{EFC5102F-B1FD-0844-9430-00EFF55C5F42}" type="pres">
      <dgm:prSet presAssocID="{6EBAC55A-6BA3-FE4F-93B2-FF5E525826C0}" presName="hierChild4" presStyleCnt="0"/>
      <dgm:spPr/>
    </dgm:pt>
    <dgm:pt modelId="{1F1BBE25-8C73-A34B-8775-44AAFAAABC71}" type="pres">
      <dgm:prSet presAssocID="{C5845EDC-7081-E54E-9AEE-D2299A71E2F1}" presName="Name17" presStyleLbl="parChTrans1D3" presStyleIdx="2" presStyleCnt="4"/>
      <dgm:spPr/>
    </dgm:pt>
    <dgm:pt modelId="{C8B4F910-22E4-B246-93E2-DFDF9D385B7A}" type="pres">
      <dgm:prSet presAssocID="{43658D80-34B1-D746-99DF-B6DDA9F0EA3C}" presName="hierRoot3" presStyleCnt="0"/>
      <dgm:spPr/>
    </dgm:pt>
    <dgm:pt modelId="{5D2DBE55-C196-9A4B-9FE5-9DAC91BE814B}" type="pres">
      <dgm:prSet presAssocID="{43658D80-34B1-D746-99DF-B6DDA9F0EA3C}" presName="composite3" presStyleCnt="0"/>
      <dgm:spPr/>
    </dgm:pt>
    <dgm:pt modelId="{4A260928-8CA0-4C4B-B4BA-B1BBAD3E5AA7}" type="pres">
      <dgm:prSet presAssocID="{43658D80-34B1-D746-99DF-B6DDA9F0EA3C}" presName="background3" presStyleLbl="node3" presStyleIdx="2" presStyleCnt="4"/>
      <dgm:spPr/>
    </dgm:pt>
    <dgm:pt modelId="{CFAB30D0-6927-4348-BD7C-855B6A5343B8}" type="pres">
      <dgm:prSet presAssocID="{43658D80-34B1-D746-99DF-B6DDA9F0EA3C}" presName="text3" presStyleLbl="fgAcc3" presStyleIdx="2" presStyleCnt="4">
        <dgm:presLayoutVars>
          <dgm:chPref val="3"/>
        </dgm:presLayoutVars>
      </dgm:prSet>
      <dgm:spPr/>
    </dgm:pt>
    <dgm:pt modelId="{ED80F86A-5B11-D140-92B7-38CA092E913A}" type="pres">
      <dgm:prSet presAssocID="{43658D80-34B1-D746-99DF-B6DDA9F0EA3C}" presName="hierChild4" presStyleCnt="0"/>
      <dgm:spPr/>
    </dgm:pt>
    <dgm:pt modelId="{D237025E-17FA-0C4F-AC68-07CFBFFB1038}" type="pres">
      <dgm:prSet presAssocID="{D2799A3D-BE54-DB44-AF2E-09A2CD13C13F}" presName="Name17" presStyleLbl="parChTrans1D3" presStyleIdx="3" presStyleCnt="4"/>
      <dgm:spPr/>
    </dgm:pt>
    <dgm:pt modelId="{E860A971-FBA4-1F4E-AD5F-2799BB0A8B81}" type="pres">
      <dgm:prSet presAssocID="{F5B2E4F2-636D-8747-A6F5-B4FF46BAF6EE}" presName="hierRoot3" presStyleCnt="0"/>
      <dgm:spPr/>
    </dgm:pt>
    <dgm:pt modelId="{F14ADB8D-3A20-D64C-834A-D55EA7226A01}" type="pres">
      <dgm:prSet presAssocID="{F5B2E4F2-636D-8747-A6F5-B4FF46BAF6EE}" presName="composite3" presStyleCnt="0"/>
      <dgm:spPr/>
    </dgm:pt>
    <dgm:pt modelId="{334E56D4-E9E7-AB49-938E-63648635EB8D}" type="pres">
      <dgm:prSet presAssocID="{F5B2E4F2-636D-8747-A6F5-B4FF46BAF6EE}" presName="background3" presStyleLbl="node3" presStyleIdx="3" presStyleCnt="4"/>
      <dgm:spPr/>
    </dgm:pt>
    <dgm:pt modelId="{2636E075-09D0-4B46-847D-DF6E9C555BFA}" type="pres">
      <dgm:prSet presAssocID="{F5B2E4F2-636D-8747-A6F5-B4FF46BAF6EE}" presName="text3" presStyleLbl="fgAcc3" presStyleIdx="3" presStyleCnt="4">
        <dgm:presLayoutVars>
          <dgm:chPref val="3"/>
        </dgm:presLayoutVars>
      </dgm:prSet>
      <dgm:spPr/>
    </dgm:pt>
    <dgm:pt modelId="{B8361C09-B749-1E4A-B827-012FF245A593}" type="pres">
      <dgm:prSet presAssocID="{F5B2E4F2-636D-8747-A6F5-B4FF46BAF6EE}" presName="hierChild4" presStyleCnt="0"/>
      <dgm:spPr/>
    </dgm:pt>
    <dgm:pt modelId="{8D96A66C-00E9-6B48-8E7A-3ECF4CA4883B}" type="pres">
      <dgm:prSet presAssocID="{0B55CEB7-9C61-2B43-9F0D-A9FC4D112B0F}" presName="Name10" presStyleLbl="parChTrans1D2" presStyleIdx="4" presStyleCnt="5"/>
      <dgm:spPr/>
    </dgm:pt>
    <dgm:pt modelId="{04957131-2636-244F-88CE-C662F192FF49}" type="pres">
      <dgm:prSet presAssocID="{6C1A8DB9-4627-0246-A47F-867C773CD2AF}" presName="hierRoot2" presStyleCnt="0"/>
      <dgm:spPr/>
    </dgm:pt>
    <dgm:pt modelId="{E7D696CA-1E1D-DC49-A520-9A1FC52E29D6}" type="pres">
      <dgm:prSet presAssocID="{6C1A8DB9-4627-0246-A47F-867C773CD2AF}" presName="composite2" presStyleCnt="0"/>
      <dgm:spPr/>
    </dgm:pt>
    <dgm:pt modelId="{A0B7D28E-1516-5449-A26E-DEDCC83B2CE8}" type="pres">
      <dgm:prSet presAssocID="{6C1A8DB9-4627-0246-A47F-867C773CD2AF}" presName="background2" presStyleLbl="node2" presStyleIdx="4" presStyleCnt="5"/>
      <dgm:spPr/>
    </dgm:pt>
    <dgm:pt modelId="{B3FCB354-DCDA-0444-BF6D-E1306337828D}" type="pres">
      <dgm:prSet presAssocID="{6C1A8DB9-4627-0246-A47F-867C773CD2AF}" presName="text2" presStyleLbl="fgAcc2" presStyleIdx="4" presStyleCnt="5">
        <dgm:presLayoutVars>
          <dgm:chPref val="3"/>
        </dgm:presLayoutVars>
      </dgm:prSet>
      <dgm:spPr/>
    </dgm:pt>
    <dgm:pt modelId="{A86AE5C5-9852-9642-B7F8-23FE808018F4}" type="pres">
      <dgm:prSet presAssocID="{6C1A8DB9-4627-0246-A47F-867C773CD2AF}" presName="hierChild3" presStyleCnt="0"/>
      <dgm:spPr/>
    </dgm:pt>
  </dgm:ptLst>
  <dgm:cxnLst>
    <dgm:cxn modelId="{12D29105-6D57-FE42-B6C1-F973D1CCCAC1}" srcId="{A718390E-3A2C-4149-B422-A0E9EAE2B151}" destId="{66AD5AA9-0F1D-0C4A-AF9B-C7229BA004E4}" srcOrd="0" destOrd="0" parTransId="{5384BFA6-8B69-2A42-B1C7-F22941759563}" sibTransId="{0FE9EC31-44ED-924E-8B41-2EE91C99D6FB}"/>
    <dgm:cxn modelId="{82062F0E-9489-FE49-A078-580DC268AB9D}" srcId="{91AD9FA3-1F42-4E46-8F21-19A89D1F1F75}" destId="{CCD7EE32-E9D0-1645-A895-149B9373A932}" srcOrd="0" destOrd="0" parTransId="{53BC0ED6-702F-DD42-9979-470F37473956}" sibTransId="{16C089D5-1B28-BD44-8878-CF7FD00E5010}"/>
    <dgm:cxn modelId="{266D7A14-EE31-B640-9EAB-81081D166E0C}" srcId="{CCD7EE32-E9D0-1645-A895-149B9373A932}" destId="{6C1A8DB9-4627-0246-A47F-867C773CD2AF}" srcOrd="4" destOrd="0" parTransId="{0B55CEB7-9C61-2B43-9F0D-A9FC4D112B0F}" sibTransId="{01673EB7-FD30-2B48-8D2D-998A45A60112}"/>
    <dgm:cxn modelId="{22611627-0C30-684F-AFB1-7F25D541E2B2}" type="presOf" srcId="{B31436D5-36B9-3D45-95E7-1AEE7DB712FE}" destId="{9FAC6DE5-3C8B-214D-B5A0-6B027CEA3C08}" srcOrd="0" destOrd="0" presId="urn:microsoft.com/office/officeart/2005/8/layout/hierarchy1"/>
    <dgm:cxn modelId="{DC728A28-8040-374C-B890-DE38677B9541}" srcId="{A718390E-3A2C-4149-B422-A0E9EAE2B151}" destId="{6EBAC55A-6BA3-FE4F-93B2-FF5E525826C0}" srcOrd="1" destOrd="0" parTransId="{EEB944A0-D31A-034A-91E0-CEA064FB9FB5}" sibTransId="{71DB46D2-5FCF-A049-9C62-90F751DDE191}"/>
    <dgm:cxn modelId="{F8680531-7C53-2D4A-8459-B656977F7BF8}" srcId="{CCD7EE32-E9D0-1645-A895-149B9373A932}" destId="{9B046F7A-3E0C-1145-A448-A0439AC19EF4}" srcOrd="1" destOrd="0" parTransId="{168CCAF4-CDFE-9B41-8520-21FD6E554A2B}" sibTransId="{F69BBBB9-5FF1-564C-B79D-6467E1BAB4CC}"/>
    <dgm:cxn modelId="{8F12B635-6D9B-DB40-A343-79952FC0EE07}" type="presOf" srcId="{74124F06-8836-F041-8DA4-01B9CDFD580F}" destId="{E59B3313-F9D1-724F-B328-01CD37C5D581}" srcOrd="0" destOrd="0" presId="urn:microsoft.com/office/officeart/2005/8/layout/hierarchy1"/>
    <dgm:cxn modelId="{F5EF5736-647E-4C44-AFD0-65D2463F88CF}" type="presOf" srcId="{6C1A8DB9-4627-0246-A47F-867C773CD2AF}" destId="{B3FCB354-DCDA-0444-BF6D-E1306337828D}" srcOrd="0" destOrd="0" presId="urn:microsoft.com/office/officeart/2005/8/layout/hierarchy1"/>
    <dgm:cxn modelId="{B4D8F538-36CF-9442-8F9C-BF8B1A19F165}" type="presOf" srcId="{138F9119-34E3-0D4E-958B-6926FC48B104}" destId="{8B8DD468-B344-B645-A76B-8C0444A03082}" srcOrd="0" destOrd="0" presId="urn:microsoft.com/office/officeart/2005/8/layout/hierarchy1"/>
    <dgm:cxn modelId="{C742C242-5C6A-F443-8FD1-5DC1FBBFCD60}" type="presOf" srcId="{26743CD0-5D21-DC40-8ABA-69DEA28A72BA}" destId="{A5B29C69-B40C-D84A-9350-DE6917E5C617}" srcOrd="0" destOrd="0" presId="urn:microsoft.com/office/officeart/2005/8/layout/hierarchy1"/>
    <dgm:cxn modelId="{3635B048-56B9-4D41-BD49-E14570D135F9}" type="presOf" srcId="{3BA279BA-CDCD-434F-95F8-FA84E5DD4F66}" destId="{600D8650-1692-1F42-8A14-191D81765CC0}" srcOrd="0" destOrd="0" presId="urn:microsoft.com/office/officeart/2005/8/layout/hierarchy1"/>
    <dgm:cxn modelId="{5B006852-13A9-AF49-B3C8-6ACF1581C974}" type="presOf" srcId="{66AD5AA9-0F1D-0C4A-AF9B-C7229BA004E4}" destId="{5EFF7264-B5FC-8D4E-9034-DC447058E11B}" srcOrd="0" destOrd="0" presId="urn:microsoft.com/office/officeart/2005/8/layout/hierarchy1"/>
    <dgm:cxn modelId="{9D6E9E52-AD89-3D45-A54B-B6E2823C620C}" srcId="{66AD5AA9-0F1D-0C4A-AF9B-C7229BA004E4}" destId="{B31436D5-36B9-3D45-95E7-1AEE7DB712FE}" srcOrd="3" destOrd="0" parTransId="{138F9119-34E3-0D4E-958B-6926FC48B104}" sibTransId="{382294D9-0189-5547-ADCC-636BACD72D17}"/>
    <dgm:cxn modelId="{8B63A057-919E-D045-9935-8ED81E44E9A5}" type="presOf" srcId="{02DF270D-6DCA-7E4E-902A-CEEF1DF926BF}" destId="{9AFB27C1-7AA0-9D42-B554-09D5A98860BB}" srcOrd="0" destOrd="0" presId="urn:microsoft.com/office/officeart/2005/8/layout/hierarchy1"/>
    <dgm:cxn modelId="{C856DC5F-6C3B-8041-9D0E-5033DD54B8DB}" type="presOf" srcId="{5384BFA6-8B69-2A42-B1C7-F22941759563}" destId="{2711B6BE-44F1-F640-B43A-0658891F57B5}" srcOrd="0" destOrd="0" presId="urn:microsoft.com/office/officeart/2005/8/layout/hierarchy1"/>
    <dgm:cxn modelId="{FC52BC62-1385-FD4E-B317-8679F1A8848E}" type="presOf" srcId="{43658D80-34B1-D746-99DF-B6DDA9F0EA3C}" destId="{CFAB30D0-6927-4348-BD7C-855B6A5343B8}" srcOrd="0" destOrd="0" presId="urn:microsoft.com/office/officeart/2005/8/layout/hierarchy1"/>
    <dgm:cxn modelId="{2373816E-3A74-1245-9541-D0D637FB628B}" type="presOf" srcId="{C5845EDC-7081-E54E-9AEE-D2299A71E2F1}" destId="{1F1BBE25-8C73-A34B-8775-44AAFAAABC71}" srcOrd="0" destOrd="0" presId="urn:microsoft.com/office/officeart/2005/8/layout/hierarchy1"/>
    <dgm:cxn modelId="{5DE47874-5304-3349-A6D1-B4025BC8D457}" type="presOf" srcId="{F5B2E4F2-636D-8747-A6F5-B4FF46BAF6EE}" destId="{2636E075-09D0-4B46-847D-DF6E9C555BFA}" srcOrd="0" destOrd="0" presId="urn:microsoft.com/office/officeart/2005/8/layout/hierarchy1"/>
    <dgm:cxn modelId="{700D8E7E-348F-AF4F-A7C0-FF4B6B1ABD01}" srcId="{66AD5AA9-0F1D-0C4A-AF9B-C7229BA004E4}" destId="{DF4EE8A8-2B44-334D-8A14-53FBEFFBED2C}" srcOrd="1" destOrd="0" parTransId="{3BA279BA-CDCD-434F-95F8-FA84E5DD4F66}" sibTransId="{619B548D-CB07-5F42-AFC1-FC37EAEEB594}"/>
    <dgm:cxn modelId="{C7D2FB87-5BEB-BE4C-B60F-58ACEC357046}" srcId="{A718390E-3A2C-4149-B422-A0E9EAE2B151}" destId="{F5B2E4F2-636D-8747-A6F5-B4FF46BAF6EE}" srcOrd="3" destOrd="0" parTransId="{D2799A3D-BE54-DB44-AF2E-09A2CD13C13F}" sibTransId="{D9C82BDA-54BD-4646-989B-64DCE6391CD1}"/>
    <dgm:cxn modelId="{6D82FC8A-00E2-CE46-9EB1-9363BCA16364}" type="presOf" srcId="{4AA7FC69-402A-4E47-A733-4E422819D2DC}" destId="{85C801E4-84F1-8643-8BE9-E8432611F1B9}" srcOrd="0" destOrd="0" presId="urn:microsoft.com/office/officeart/2005/8/layout/hierarchy1"/>
    <dgm:cxn modelId="{D4F0478C-43EE-B24B-9748-F222A218250A}" type="presOf" srcId="{91AD9FA3-1F42-4E46-8F21-19A89D1F1F75}" destId="{C96A77AE-D44D-BD46-A843-704F3BEF107F}" srcOrd="0" destOrd="0" presId="urn:microsoft.com/office/officeart/2005/8/layout/hierarchy1"/>
    <dgm:cxn modelId="{5ECC5D91-EA8E-E94A-9262-B49FA52B5F3F}" srcId="{A718390E-3A2C-4149-B422-A0E9EAE2B151}" destId="{43658D80-34B1-D746-99DF-B6DDA9F0EA3C}" srcOrd="2" destOrd="0" parTransId="{C5845EDC-7081-E54E-9AEE-D2299A71E2F1}" sibTransId="{74B33C0F-3EB3-6C4C-8AB1-32593023C363}"/>
    <dgm:cxn modelId="{C6327C91-F7DF-D147-A850-B1BB02D31EE2}" srcId="{CCD7EE32-E9D0-1645-A895-149B9373A932}" destId="{A718390E-3A2C-4149-B422-A0E9EAE2B151}" srcOrd="3" destOrd="0" parTransId="{B4FC482C-F5DC-844F-9B08-A5F90CC4D984}" sibTransId="{61E56D0B-0BD2-9044-978F-E9273DD1E0F5}"/>
    <dgm:cxn modelId="{82F66D9E-FB7B-1E4F-83E5-0EBAA48F62C5}" type="presOf" srcId="{EE09943A-94FA-754E-8CAC-7BE856A2573B}" destId="{ECCCA80E-F825-F24C-B1F1-9ACCAB20121B}" srcOrd="0" destOrd="0" presId="urn:microsoft.com/office/officeart/2005/8/layout/hierarchy1"/>
    <dgm:cxn modelId="{5810CFA0-1F18-7146-849C-24E9B8DD6585}" type="presOf" srcId="{168CCAF4-CDFE-9B41-8520-21FD6E554A2B}" destId="{6F9C7453-B810-CD4D-8C06-E68C0F46C034}" srcOrd="0" destOrd="0" presId="urn:microsoft.com/office/officeart/2005/8/layout/hierarchy1"/>
    <dgm:cxn modelId="{2C7174A1-DAC0-F74A-BD45-98D8ACC4C6C1}" type="presOf" srcId="{9B046F7A-3E0C-1145-A448-A0439AC19EF4}" destId="{DB251A42-C9EE-B743-A075-1B8E2AF0AD08}" srcOrd="0" destOrd="0" presId="urn:microsoft.com/office/officeart/2005/8/layout/hierarchy1"/>
    <dgm:cxn modelId="{57B510A2-AF3E-9F4C-ABE7-83C371BB0F13}" type="presOf" srcId="{CCD7EE32-E9D0-1645-A895-149B9373A932}" destId="{20CAFF04-F27D-4F42-B9C3-3BE93101FDD5}" srcOrd="0" destOrd="0" presId="urn:microsoft.com/office/officeart/2005/8/layout/hierarchy1"/>
    <dgm:cxn modelId="{C88D99A4-D624-CB48-8A05-1ADD7F5C8D92}" type="presOf" srcId="{B4FC482C-F5DC-844F-9B08-A5F90CC4D984}" destId="{36CB3742-E514-0248-B2E3-2F4F40182AF7}" srcOrd="0" destOrd="0" presId="urn:microsoft.com/office/officeart/2005/8/layout/hierarchy1"/>
    <dgm:cxn modelId="{1C40F8AE-C216-9F4F-8C4F-7255C0BC2CF5}" type="presOf" srcId="{EEB944A0-D31A-034A-91E0-CEA064FB9FB5}" destId="{A8334FD0-63A5-A84D-926C-35AD821905E7}" srcOrd="0" destOrd="0" presId="urn:microsoft.com/office/officeart/2005/8/layout/hierarchy1"/>
    <dgm:cxn modelId="{0FB457B0-2037-024F-AED9-E43A57100A3A}" srcId="{CCD7EE32-E9D0-1645-A895-149B9373A932}" destId="{02DF270D-6DCA-7E4E-902A-CEEF1DF926BF}" srcOrd="2" destOrd="0" parTransId="{BD1AE952-4BD9-0E41-8A96-9248EB0E833A}" sibTransId="{336BF1DD-24DA-1749-95AC-0A1CC731BA61}"/>
    <dgm:cxn modelId="{57D78CB2-6C99-AA48-B226-8597E331E35F}" type="presOf" srcId="{DF4EE8A8-2B44-334D-8A14-53FBEFFBED2C}" destId="{018E8367-0209-A940-A91B-0DBBD20B47AA}" srcOrd="0" destOrd="0" presId="urn:microsoft.com/office/officeart/2005/8/layout/hierarchy1"/>
    <dgm:cxn modelId="{B2EA10C4-EBB6-DB45-BE4D-7C5E564CE729}" type="presOf" srcId="{94EAA165-7774-1946-8237-FA7F4FD18CA9}" destId="{C8A8A879-4807-6148-BE60-FD074C5DB1AF}" srcOrd="0" destOrd="0" presId="urn:microsoft.com/office/officeart/2005/8/layout/hierarchy1"/>
    <dgm:cxn modelId="{A1154BCA-EC55-A340-83C9-5FA21B85A7B8}" type="presOf" srcId="{BD1AE952-4BD9-0E41-8A96-9248EB0E833A}" destId="{4C712B39-7F38-DA46-BFD1-5AF934C50E0A}" srcOrd="0" destOrd="0" presId="urn:microsoft.com/office/officeart/2005/8/layout/hierarchy1"/>
    <dgm:cxn modelId="{F73D50CC-0420-2A4A-AE01-B39713EE75BD}" type="presOf" srcId="{D2799A3D-BE54-DB44-AF2E-09A2CD13C13F}" destId="{D237025E-17FA-0C4F-AC68-07CFBFFB1038}" srcOrd="0" destOrd="0" presId="urn:microsoft.com/office/officeart/2005/8/layout/hierarchy1"/>
    <dgm:cxn modelId="{192876D6-3032-5244-AA76-FC6CD2AFAB28}" type="presOf" srcId="{95543259-7767-0C43-B301-FC9FFF6C2916}" destId="{EB289059-CAAF-A846-8552-5FB057E0FD57}" srcOrd="0" destOrd="0" presId="urn:microsoft.com/office/officeart/2005/8/layout/hierarchy1"/>
    <dgm:cxn modelId="{9D744DDC-0629-7C4D-852A-7203D2C8E3E8}" srcId="{CCD7EE32-E9D0-1645-A895-149B9373A932}" destId="{94EAA165-7774-1946-8237-FA7F4FD18CA9}" srcOrd="0" destOrd="0" parTransId="{26743CD0-5D21-DC40-8ABA-69DEA28A72BA}" sibTransId="{CE3AA864-DB0E-7B4F-8898-E3B673B19249}"/>
    <dgm:cxn modelId="{57FB39DE-2A30-E645-B4BD-74694C102C88}" type="presOf" srcId="{0B55CEB7-9C61-2B43-9F0D-A9FC4D112B0F}" destId="{8D96A66C-00E9-6B48-8E7A-3ECF4CA4883B}" srcOrd="0" destOrd="0" presId="urn:microsoft.com/office/officeart/2005/8/layout/hierarchy1"/>
    <dgm:cxn modelId="{94C497DF-CA6C-CF4F-93F1-8AD35AC341CB}" type="presOf" srcId="{6EBAC55A-6BA3-FE4F-93B2-FF5E525826C0}" destId="{96DE3775-AF1C-7A45-B4D5-D589C23D4D8F}" srcOrd="0" destOrd="0" presId="urn:microsoft.com/office/officeart/2005/8/layout/hierarchy1"/>
    <dgm:cxn modelId="{8EECC0E4-07ED-9244-BAF2-E958FBEADCC6}" srcId="{66AD5AA9-0F1D-0C4A-AF9B-C7229BA004E4}" destId="{EE09943A-94FA-754E-8CAC-7BE856A2573B}" srcOrd="0" destOrd="0" parTransId="{74124F06-8836-F041-8DA4-01B9CDFD580F}" sibTransId="{E74CB4CA-8BE8-C243-88A1-AC543185C8B5}"/>
    <dgm:cxn modelId="{15AD1CEF-36C4-3346-AF35-869B7FCE40B7}" srcId="{66AD5AA9-0F1D-0C4A-AF9B-C7229BA004E4}" destId="{95543259-7767-0C43-B301-FC9FFF6C2916}" srcOrd="2" destOrd="0" parTransId="{4AA7FC69-402A-4E47-A733-4E422819D2DC}" sibTransId="{EA5C80BE-9CB2-F34B-B51B-4E8662D381EE}"/>
    <dgm:cxn modelId="{C29A82FA-7EF5-0248-B216-83F60FAB3E5B}" type="presOf" srcId="{A718390E-3A2C-4149-B422-A0E9EAE2B151}" destId="{52CE8DBB-ACD1-F746-9F1B-58E194C66D53}" srcOrd="0" destOrd="0" presId="urn:microsoft.com/office/officeart/2005/8/layout/hierarchy1"/>
    <dgm:cxn modelId="{5ADF9B04-9768-BB45-8AE3-E8427F2E2C08}" type="presParOf" srcId="{C96A77AE-D44D-BD46-A843-704F3BEF107F}" destId="{C15D2D80-ED0F-804F-B622-B162AB15206E}" srcOrd="0" destOrd="0" presId="urn:microsoft.com/office/officeart/2005/8/layout/hierarchy1"/>
    <dgm:cxn modelId="{BBF603F0-8EAB-194E-B626-42C9C122C21D}" type="presParOf" srcId="{C15D2D80-ED0F-804F-B622-B162AB15206E}" destId="{104FEE3A-CDEE-4648-8CA4-5AE17A23837A}" srcOrd="0" destOrd="0" presId="urn:microsoft.com/office/officeart/2005/8/layout/hierarchy1"/>
    <dgm:cxn modelId="{4406DA7E-C436-594A-AAC6-6B04CAC372B4}" type="presParOf" srcId="{104FEE3A-CDEE-4648-8CA4-5AE17A23837A}" destId="{0D482056-8386-8C4F-80ED-71C497EEA4DB}" srcOrd="0" destOrd="0" presId="urn:microsoft.com/office/officeart/2005/8/layout/hierarchy1"/>
    <dgm:cxn modelId="{FAA2D8F4-9017-E041-90AA-BD8BA9313722}" type="presParOf" srcId="{104FEE3A-CDEE-4648-8CA4-5AE17A23837A}" destId="{20CAFF04-F27D-4F42-B9C3-3BE93101FDD5}" srcOrd="1" destOrd="0" presId="urn:microsoft.com/office/officeart/2005/8/layout/hierarchy1"/>
    <dgm:cxn modelId="{75C23B2A-072F-E046-8B3C-C16F850C26F1}" type="presParOf" srcId="{C15D2D80-ED0F-804F-B622-B162AB15206E}" destId="{0398CAE6-E6B7-0F4C-979B-2EE4A991FF95}" srcOrd="1" destOrd="0" presId="urn:microsoft.com/office/officeart/2005/8/layout/hierarchy1"/>
    <dgm:cxn modelId="{C31D51F8-51AE-344B-BE65-65BD0E80E983}" type="presParOf" srcId="{0398CAE6-E6B7-0F4C-979B-2EE4A991FF95}" destId="{A5B29C69-B40C-D84A-9350-DE6917E5C617}" srcOrd="0" destOrd="0" presId="urn:microsoft.com/office/officeart/2005/8/layout/hierarchy1"/>
    <dgm:cxn modelId="{2472F8F2-0714-B04A-8888-13F97876B6CB}" type="presParOf" srcId="{0398CAE6-E6B7-0F4C-979B-2EE4A991FF95}" destId="{F2571E7F-CBD6-834D-A1D1-DF0164B22DCB}" srcOrd="1" destOrd="0" presId="urn:microsoft.com/office/officeart/2005/8/layout/hierarchy1"/>
    <dgm:cxn modelId="{660F7DFD-03DC-B143-9FAF-BA473692D85C}" type="presParOf" srcId="{F2571E7F-CBD6-834D-A1D1-DF0164B22DCB}" destId="{3B17484B-ADF9-7C47-9A4E-E4D94A06676B}" srcOrd="0" destOrd="0" presId="urn:microsoft.com/office/officeart/2005/8/layout/hierarchy1"/>
    <dgm:cxn modelId="{AB3AF05C-B987-474B-AE23-F6DE0928A1A7}" type="presParOf" srcId="{3B17484B-ADF9-7C47-9A4E-E4D94A06676B}" destId="{2D7610DB-8E47-7E4F-B7FD-A1FB94634702}" srcOrd="0" destOrd="0" presId="urn:microsoft.com/office/officeart/2005/8/layout/hierarchy1"/>
    <dgm:cxn modelId="{D87948EA-A2C8-604E-B61A-7AFE181041E3}" type="presParOf" srcId="{3B17484B-ADF9-7C47-9A4E-E4D94A06676B}" destId="{C8A8A879-4807-6148-BE60-FD074C5DB1AF}" srcOrd="1" destOrd="0" presId="urn:microsoft.com/office/officeart/2005/8/layout/hierarchy1"/>
    <dgm:cxn modelId="{B2DC6573-99AB-7141-A2BB-C54D3FED9DDD}" type="presParOf" srcId="{F2571E7F-CBD6-834D-A1D1-DF0164B22DCB}" destId="{F3AE999B-24BD-6A4E-ABBB-9B44DB553C4A}" srcOrd="1" destOrd="0" presId="urn:microsoft.com/office/officeart/2005/8/layout/hierarchy1"/>
    <dgm:cxn modelId="{E9EC35CC-3533-ED48-997D-8DC72195A147}" type="presParOf" srcId="{0398CAE6-E6B7-0F4C-979B-2EE4A991FF95}" destId="{6F9C7453-B810-CD4D-8C06-E68C0F46C034}" srcOrd="2" destOrd="0" presId="urn:microsoft.com/office/officeart/2005/8/layout/hierarchy1"/>
    <dgm:cxn modelId="{C7321ECD-7A51-0843-BFA9-B69232FB22BC}" type="presParOf" srcId="{0398CAE6-E6B7-0F4C-979B-2EE4A991FF95}" destId="{343AEF58-58BD-584C-8C21-39A626966AEE}" srcOrd="3" destOrd="0" presId="urn:microsoft.com/office/officeart/2005/8/layout/hierarchy1"/>
    <dgm:cxn modelId="{533803B0-3EC0-C643-BD5D-29A8ADA8F6C9}" type="presParOf" srcId="{343AEF58-58BD-584C-8C21-39A626966AEE}" destId="{ED92EC24-46D0-6B45-B470-D731DC27809B}" srcOrd="0" destOrd="0" presId="urn:microsoft.com/office/officeart/2005/8/layout/hierarchy1"/>
    <dgm:cxn modelId="{5B2C3815-E51F-6547-ACD5-0908F42252D5}" type="presParOf" srcId="{ED92EC24-46D0-6B45-B470-D731DC27809B}" destId="{2C0A7641-3592-2A43-8169-49B566EFE70C}" srcOrd="0" destOrd="0" presId="urn:microsoft.com/office/officeart/2005/8/layout/hierarchy1"/>
    <dgm:cxn modelId="{BD080F2E-A417-CA40-A8B2-AF7EE92FA88F}" type="presParOf" srcId="{ED92EC24-46D0-6B45-B470-D731DC27809B}" destId="{DB251A42-C9EE-B743-A075-1B8E2AF0AD08}" srcOrd="1" destOrd="0" presId="urn:microsoft.com/office/officeart/2005/8/layout/hierarchy1"/>
    <dgm:cxn modelId="{7E2D674E-3C6D-6C47-B122-C8C8A0F66EE6}" type="presParOf" srcId="{343AEF58-58BD-584C-8C21-39A626966AEE}" destId="{881E7DCC-9720-ED45-885D-C159AC4015E6}" srcOrd="1" destOrd="0" presId="urn:microsoft.com/office/officeart/2005/8/layout/hierarchy1"/>
    <dgm:cxn modelId="{BA8C510E-9D66-B548-BE2C-584821D15BE0}" type="presParOf" srcId="{0398CAE6-E6B7-0F4C-979B-2EE4A991FF95}" destId="{4C712B39-7F38-DA46-BFD1-5AF934C50E0A}" srcOrd="4" destOrd="0" presId="urn:microsoft.com/office/officeart/2005/8/layout/hierarchy1"/>
    <dgm:cxn modelId="{EE279C06-3DCC-0C43-B5FD-B60027225970}" type="presParOf" srcId="{0398CAE6-E6B7-0F4C-979B-2EE4A991FF95}" destId="{6626627A-781E-BB4B-8A85-0BE70B3533A3}" srcOrd="5" destOrd="0" presId="urn:microsoft.com/office/officeart/2005/8/layout/hierarchy1"/>
    <dgm:cxn modelId="{3FB05B11-E906-6149-B313-B62DF3F75767}" type="presParOf" srcId="{6626627A-781E-BB4B-8A85-0BE70B3533A3}" destId="{5D016241-807F-344F-8B68-8CF06E2289BD}" srcOrd="0" destOrd="0" presId="urn:microsoft.com/office/officeart/2005/8/layout/hierarchy1"/>
    <dgm:cxn modelId="{878CE760-59C7-B44F-ADBA-42DE4895706B}" type="presParOf" srcId="{5D016241-807F-344F-8B68-8CF06E2289BD}" destId="{A6FE6F26-3FE4-C44C-939A-7014B28F42A7}" srcOrd="0" destOrd="0" presId="urn:microsoft.com/office/officeart/2005/8/layout/hierarchy1"/>
    <dgm:cxn modelId="{51937BED-6FFC-6D49-BDE9-624AD99579C8}" type="presParOf" srcId="{5D016241-807F-344F-8B68-8CF06E2289BD}" destId="{9AFB27C1-7AA0-9D42-B554-09D5A98860BB}" srcOrd="1" destOrd="0" presId="urn:microsoft.com/office/officeart/2005/8/layout/hierarchy1"/>
    <dgm:cxn modelId="{ED0486A4-35A4-7848-B50E-8C5755144C7E}" type="presParOf" srcId="{6626627A-781E-BB4B-8A85-0BE70B3533A3}" destId="{D806321D-5A5A-7E4C-9B27-F1D4AB5193F8}" srcOrd="1" destOrd="0" presId="urn:microsoft.com/office/officeart/2005/8/layout/hierarchy1"/>
    <dgm:cxn modelId="{7480C8D4-8FE9-F044-8285-AC4566F02535}" type="presParOf" srcId="{0398CAE6-E6B7-0F4C-979B-2EE4A991FF95}" destId="{36CB3742-E514-0248-B2E3-2F4F40182AF7}" srcOrd="6" destOrd="0" presId="urn:microsoft.com/office/officeart/2005/8/layout/hierarchy1"/>
    <dgm:cxn modelId="{6D39A31D-F643-EB43-B69B-8EE9B5D9FC09}" type="presParOf" srcId="{0398CAE6-E6B7-0F4C-979B-2EE4A991FF95}" destId="{965ED1FA-FBF3-A64A-BA36-F926E4807CA5}" srcOrd="7" destOrd="0" presId="urn:microsoft.com/office/officeart/2005/8/layout/hierarchy1"/>
    <dgm:cxn modelId="{28859C60-5269-3C48-B7EC-A0592B94B552}" type="presParOf" srcId="{965ED1FA-FBF3-A64A-BA36-F926E4807CA5}" destId="{AD2311BB-6165-C644-B3BD-E45C5702D684}" srcOrd="0" destOrd="0" presId="urn:microsoft.com/office/officeart/2005/8/layout/hierarchy1"/>
    <dgm:cxn modelId="{45BBBF7F-6AC2-9640-A588-83FADAD51CC1}" type="presParOf" srcId="{AD2311BB-6165-C644-B3BD-E45C5702D684}" destId="{9D09B0FE-2BA9-4048-A32C-B052731CD41C}" srcOrd="0" destOrd="0" presId="urn:microsoft.com/office/officeart/2005/8/layout/hierarchy1"/>
    <dgm:cxn modelId="{CD53810F-9F6E-064E-988E-9B37A115B8BA}" type="presParOf" srcId="{AD2311BB-6165-C644-B3BD-E45C5702D684}" destId="{52CE8DBB-ACD1-F746-9F1B-58E194C66D53}" srcOrd="1" destOrd="0" presId="urn:microsoft.com/office/officeart/2005/8/layout/hierarchy1"/>
    <dgm:cxn modelId="{68AEC8CC-2E63-BE4F-8A69-058AC25B3AF2}" type="presParOf" srcId="{965ED1FA-FBF3-A64A-BA36-F926E4807CA5}" destId="{62FFCAF7-B253-FA45-9295-6FE74F8F65CB}" srcOrd="1" destOrd="0" presId="urn:microsoft.com/office/officeart/2005/8/layout/hierarchy1"/>
    <dgm:cxn modelId="{18FF0B72-AEAC-874F-9914-B09DC832A0C3}" type="presParOf" srcId="{62FFCAF7-B253-FA45-9295-6FE74F8F65CB}" destId="{2711B6BE-44F1-F640-B43A-0658891F57B5}" srcOrd="0" destOrd="0" presId="urn:microsoft.com/office/officeart/2005/8/layout/hierarchy1"/>
    <dgm:cxn modelId="{7F44229E-F5CD-0A49-B488-ABD8CA909C59}" type="presParOf" srcId="{62FFCAF7-B253-FA45-9295-6FE74F8F65CB}" destId="{B99C61A4-7661-9E44-B4D9-AF8361D870B9}" srcOrd="1" destOrd="0" presId="urn:microsoft.com/office/officeart/2005/8/layout/hierarchy1"/>
    <dgm:cxn modelId="{8FE5AF28-4759-7A4C-90F6-6827F2BA964D}" type="presParOf" srcId="{B99C61A4-7661-9E44-B4D9-AF8361D870B9}" destId="{DA181C88-BD2A-0743-865D-751128CA8511}" srcOrd="0" destOrd="0" presId="urn:microsoft.com/office/officeart/2005/8/layout/hierarchy1"/>
    <dgm:cxn modelId="{53136761-7DB8-2748-938D-668E16AF4C01}" type="presParOf" srcId="{DA181C88-BD2A-0743-865D-751128CA8511}" destId="{A66A8796-7201-0141-A38C-CE2C70226F84}" srcOrd="0" destOrd="0" presId="urn:microsoft.com/office/officeart/2005/8/layout/hierarchy1"/>
    <dgm:cxn modelId="{FD913399-2CE9-CB48-A10F-7A6CD03A5806}" type="presParOf" srcId="{DA181C88-BD2A-0743-865D-751128CA8511}" destId="{5EFF7264-B5FC-8D4E-9034-DC447058E11B}" srcOrd="1" destOrd="0" presId="urn:microsoft.com/office/officeart/2005/8/layout/hierarchy1"/>
    <dgm:cxn modelId="{E3DF72EE-BD3B-5446-A80D-ABAA8971AB2F}" type="presParOf" srcId="{B99C61A4-7661-9E44-B4D9-AF8361D870B9}" destId="{DA1662D9-37FC-6143-91D2-779C1BECBC4E}" srcOrd="1" destOrd="0" presId="urn:microsoft.com/office/officeart/2005/8/layout/hierarchy1"/>
    <dgm:cxn modelId="{C41E3452-CEC5-1B42-BA81-6A04A006FE8B}" type="presParOf" srcId="{DA1662D9-37FC-6143-91D2-779C1BECBC4E}" destId="{E59B3313-F9D1-724F-B328-01CD37C5D581}" srcOrd="0" destOrd="0" presId="urn:microsoft.com/office/officeart/2005/8/layout/hierarchy1"/>
    <dgm:cxn modelId="{6C6F7DAB-B8B9-A246-997F-98BF80973BFD}" type="presParOf" srcId="{DA1662D9-37FC-6143-91D2-779C1BECBC4E}" destId="{9E8D3C2C-3001-8546-8D23-F24E1ECDECAB}" srcOrd="1" destOrd="0" presId="urn:microsoft.com/office/officeart/2005/8/layout/hierarchy1"/>
    <dgm:cxn modelId="{617951AC-F56B-DE47-979B-A579106E3824}" type="presParOf" srcId="{9E8D3C2C-3001-8546-8D23-F24E1ECDECAB}" destId="{BA41FD91-490B-C940-87A8-DB7E74A9F3E2}" srcOrd="0" destOrd="0" presId="urn:microsoft.com/office/officeart/2005/8/layout/hierarchy1"/>
    <dgm:cxn modelId="{E90D7BBB-81FB-FB43-A2DF-736EA3F1A522}" type="presParOf" srcId="{BA41FD91-490B-C940-87A8-DB7E74A9F3E2}" destId="{7C487C9B-CC5D-7B42-AC7D-4670C14DFFF2}" srcOrd="0" destOrd="0" presId="urn:microsoft.com/office/officeart/2005/8/layout/hierarchy1"/>
    <dgm:cxn modelId="{E3A99277-DC38-2241-8BED-858E91AC6A4A}" type="presParOf" srcId="{BA41FD91-490B-C940-87A8-DB7E74A9F3E2}" destId="{ECCCA80E-F825-F24C-B1F1-9ACCAB20121B}" srcOrd="1" destOrd="0" presId="urn:microsoft.com/office/officeart/2005/8/layout/hierarchy1"/>
    <dgm:cxn modelId="{CCE9D69C-7DD1-A34D-A995-F2438C664C2B}" type="presParOf" srcId="{9E8D3C2C-3001-8546-8D23-F24E1ECDECAB}" destId="{92E8A03C-364A-264C-AE46-E747C9A0E5FA}" srcOrd="1" destOrd="0" presId="urn:microsoft.com/office/officeart/2005/8/layout/hierarchy1"/>
    <dgm:cxn modelId="{03DDB96F-C449-9E4F-B405-CB7717EC74AA}" type="presParOf" srcId="{DA1662D9-37FC-6143-91D2-779C1BECBC4E}" destId="{600D8650-1692-1F42-8A14-191D81765CC0}" srcOrd="2" destOrd="0" presId="urn:microsoft.com/office/officeart/2005/8/layout/hierarchy1"/>
    <dgm:cxn modelId="{9904CEE4-35FD-6344-B1CC-190413C905E2}" type="presParOf" srcId="{DA1662D9-37FC-6143-91D2-779C1BECBC4E}" destId="{EE0DF8FB-42C5-C94E-949E-156BB60D29DD}" srcOrd="3" destOrd="0" presId="urn:microsoft.com/office/officeart/2005/8/layout/hierarchy1"/>
    <dgm:cxn modelId="{124C796F-3C97-764B-B603-DE6EC3BCDC36}" type="presParOf" srcId="{EE0DF8FB-42C5-C94E-949E-156BB60D29DD}" destId="{7309C77E-D655-0242-84DD-2E7E683A78F8}" srcOrd="0" destOrd="0" presId="urn:microsoft.com/office/officeart/2005/8/layout/hierarchy1"/>
    <dgm:cxn modelId="{824B54EA-9C78-7540-BE3A-213A28D318F8}" type="presParOf" srcId="{7309C77E-D655-0242-84DD-2E7E683A78F8}" destId="{A4363880-AD7A-6E4D-A37D-DBE60D4F9850}" srcOrd="0" destOrd="0" presId="urn:microsoft.com/office/officeart/2005/8/layout/hierarchy1"/>
    <dgm:cxn modelId="{C1734CED-6112-3146-89E0-53C19C808395}" type="presParOf" srcId="{7309C77E-D655-0242-84DD-2E7E683A78F8}" destId="{018E8367-0209-A940-A91B-0DBBD20B47AA}" srcOrd="1" destOrd="0" presId="urn:microsoft.com/office/officeart/2005/8/layout/hierarchy1"/>
    <dgm:cxn modelId="{477F3DC5-EA99-744A-9548-3E123CA1356F}" type="presParOf" srcId="{EE0DF8FB-42C5-C94E-949E-156BB60D29DD}" destId="{057B2829-9C31-0A40-BC3E-4872D574D706}" srcOrd="1" destOrd="0" presId="urn:microsoft.com/office/officeart/2005/8/layout/hierarchy1"/>
    <dgm:cxn modelId="{B0F634F6-804D-D241-8363-BA4AB6DA0173}" type="presParOf" srcId="{DA1662D9-37FC-6143-91D2-779C1BECBC4E}" destId="{85C801E4-84F1-8643-8BE9-E8432611F1B9}" srcOrd="4" destOrd="0" presId="urn:microsoft.com/office/officeart/2005/8/layout/hierarchy1"/>
    <dgm:cxn modelId="{97E7D03D-ECE3-C040-A5FC-CE3A42E7BBEF}" type="presParOf" srcId="{DA1662D9-37FC-6143-91D2-779C1BECBC4E}" destId="{21EBB0DF-D4CD-4841-8DAA-02B1AC50CE82}" srcOrd="5" destOrd="0" presId="urn:microsoft.com/office/officeart/2005/8/layout/hierarchy1"/>
    <dgm:cxn modelId="{01D1901E-2490-3C44-880B-54D3943EDB26}" type="presParOf" srcId="{21EBB0DF-D4CD-4841-8DAA-02B1AC50CE82}" destId="{8C74C761-C9E8-D241-94C2-B9C4E906B259}" srcOrd="0" destOrd="0" presId="urn:microsoft.com/office/officeart/2005/8/layout/hierarchy1"/>
    <dgm:cxn modelId="{E29A7C5D-D9BC-6C49-A2DF-D1A69475F349}" type="presParOf" srcId="{8C74C761-C9E8-D241-94C2-B9C4E906B259}" destId="{AADD4D77-472C-F940-833C-F871E8582D96}" srcOrd="0" destOrd="0" presId="urn:microsoft.com/office/officeart/2005/8/layout/hierarchy1"/>
    <dgm:cxn modelId="{0C161F9F-598E-D448-B835-9A9BDC07137A}" type="presParOf" srcId="{8C74C761-C9E8-D241-94C2-B9C4E906B259}" destId="{EB289059-CAAF-A846-8552-5FB057E0FD57}" srcOrd="1" destOrd="0" presId="urn:microsoft.com/office/officeart/2005/8/layout/hierarchy1"/>
    <dgm:cxn modelId="{970AC424-1461-774B-8DC4-679FA30E8835}" type="presParOf" srcId="{21EBB0DF-D4CD-4841-8DAA-02B1AC50CE82}" destId="{E0F5BF18-E1F2-1443-B212-419B808A1167}" srcOrd="1" destOrd="0" presId="urn:microsoft.com/office/officeart/2005/8/layout/hierarchy1"/>
    <dgm:cxn modelId="{BEDFAE5A-0E29-C04D-AE7E-97D0499E136E}" type="presParOf" srcId="{DA1662D9-37FC-6143-91D2-779C1BECBC4E}" destId="{8B8DD468-B344-B645-A76B-8C0444A03082}" srcOrd="6" destOrd="0" presId="urn:microsoft.com/office/officeart/2005/8/layout/hierarchy1"/>
    <dgm:cxn modelId="{9499B7B3-A58F-3B42-9478-8D7183C48E1B}" type="presParOf" srcId="{DA1662D9-37FC-6143-91D2-779C1BECBC4E}" destId="{9E72E8C0-9F33-9C46-8344-1B1E48B9C7BB}" srcOrd="7" destOrd="0" presId="urn:microsoft.com/office/officeart/2005/8/layout/hierarchy1"/>
    <dgm:cxn modelId="{20482832-3378-3140-AF4D-734AB56007C4}" type="presParOf" srcId="{9E72E8C0-9F33-9C46-8344-1B1E48B9C7BB}" destId="{776C9840-22E6-674F-96D8-5CAB37951450}" srcOrd="0" destOrd="0" presId="urn:microsoft.com/office/officeart/2005/8/layout/hierarchy1"/>
    <dgm:cxn modelId="{488D3AD4-1539-184A-A75C-A6BCFFC6F9D6}" type="presParOf" srcId="{776C9840-22E6-674F-96D8-5CAB37951450}" destId="{060A587F-FA18-0A4D-B5CF-80AD52AADCAD}" srcOrd="0" destOrd="0" presId="urn:microsoft.com/office/officeart/2005/8/layout/hierarchy1"/>
    <dgm:cxn modelId="{81FE8A3B-CE9C-D24E-835C-458FFF126A50}" type="presParOf" srcId="{776C9840-22E6-674F-96D8-5CAB37951450}" destId="{9FAC6DE5-3C8B-214D-B5A0-6B027CEA3C08}" srcOrd="1" destOrd="0" presId="urn:microsoft.com/office/officeart/2005/8/layout/hierarchy1"/>
    <dgm:cxn modelId="{EA66F8FD-C1C5-2A49-B580-9A7BD9EA8B13}" type="presParOf" srcId="{9E72E8C0-9F33-9C46-8344-1B1E48B9C7BB}" destId="{E86BD8C2-189D-A146-942F-BD86A3E037AB}" srcOrd="1" destOrd="0" presId="urn:microsoft.com/office/officeart/2005/8/layout/hierarchy1"/>
    <dgm:cxn modelId="{397409F3-BC5B-F84E-BE86-25238256783E}" type="presParOf" srcId="{62FFCAF7-B253-FA45-9295-6FE74F8F65CB}" destId="{A8334FD0-63A5-A84D-926C-35AD821905E7}" srcOrd="2" destOrd="0" presId="urn:microsoft.com/office/officeart/2005/8/layout/hierarchy1"/>
    <dgm:cxn modelId="{C42700CC-FD2B-9E42-9193-8557E38B8A56}" type="presParOf" srcId="{62FFCAF7-B253-FA45-9295-6FE74F8F65CB}" destId="{6288863A-715B-1341-BB47-9E5FDA786363}" srcOrd="3" destOrd="0" presId="urn:microsoft.com/office/officeart/2005/8/layout/hierarchy1"/>
    <dgm:cxn modelId="{5BA064FE-067A-C14C-8751-7EA7F2C34621}" type="presParOf" srcId="{6288863A-715B-1341-BB47-9E5FDA786363}" destId="{C62FB7F9-EDD6-1C48-B966-E065E81EE20E}" srcOrd="0" destOrd="0" presId="urn:microsoft.com/office/officeart/2005/8/layout/hierarchy1"/>
    <dgm:cxn modelId="{AF1A8C28-1D75-B746-924C-3BEB968802BC}" type="presParOf" srcId="{C62FB7F9-EDD6-1C48-B966-E065E81EE20E}" destId="{1A48A568-428A-EE4E-8585-1E043E89DBD5}" srcOrd="0" destOrd="0" presId="urn:microsoft.com/office/officeart/2005/8/layout/hierarchy1"/>
    <dgm:cxn modelId="{06A36BA3-3A16-BB45-BA9D-8CEDCD8AA26C}" type="presParOf" srcId="{C62FB7F9-EDD6-1C48-B966-E065E81EE20E}" destId="{96DE3775-AF1C-7A45-B4D5-D589C23D4D8F}" srcOrd="1" destOrd="0" presId="urn:microsoft.com/office/officeart/2005/8/layout/hierarchy1"/>
    <dgm:cxn modelId="{74573FF3-5A82-E143-9A57-8E2FDB2A5151}" type="presParOf" srcId="{6288863A-715B-1341-BB47-9E5FDA786363}" destId="{EFC5102F-B1FD-0844-9430-00EFF55C5F42}" srcOrd="1" destOrd="0" presId="urn:microsoft.com/office/officeart/2005/8/layout/hierarchy1"/>
    <dgm:cxn modelId="{5B3E6F9D-53D3-1A45-BC2C-3E77A59CA148}" type="presParOf" srcId="{62FFCAF7-B253-FA45-9295-6FE74F8F65CB}" destId="{1F1BBE25-8C73-A34B-8775-44AAFAAABC71}" srcOrd="4" destOrd="0" presId="urn:microsoft.com/office/officeart/2005/8/layout/hierarchy1"/>
    <dgm:cxn modelId="{BBC74396-7E75-9444-904B-47F3CF01742B}" type="presParOf" srcId="{62FFCAF7-B253-FA45-9295-6FE74F8F65CB}" destId="{C8B4F910-22E4-B246-93E2-DFDF9D385B7A}" srcOrd="5" destOrd="0" presId="urn:microsoft.com/office/officeart/2005/8/layout/hierarchy1"/>
    <dgm:cxn modelId="{8F42A180-B063-634F-9DEB-4FF5109ACA6F}" type="presParOf" srcId="{C8B4F910-22E4-B246-93E2-DFDF9D385B7A}" destId="{5D2DBE55-C196-9A4B-9FE5-9DAC91BE814B}" srcOrd="0" destOrd="0" presId="urn:microsoft.com/office/officeart/2005/8/layout/hierarchy1"/>
    <dgm:cxn modelId="{E39388F6-24D7-A843-AFC1-3B65E461A31D}" type="presParOf" srcId="{5D2DBE55-C196-9A4B-9FE5-9DAC91BE814B}" destId="{4A260928-8CA0-4C4B-B4BA-B1BBAD3E5AA7}" srcOrd="0" destOrd="0" presId="urn:microsoft.com/office/officeart/2005/8/layout/hierarchy1"/>
    <dgm:cxn modelId="{2413A28B-B889-3447-83F3-7ADAE01F0498}" type="presParOf" srcId="{5D2DBE55-C196-9A4B-9FE5-9DAC91BE814B}" destId="{CFAB30D0-6927-4348-BD7C-855B6A5343B8}" srcOrd="1" destOrd="0" presId="urn:microsoft.com/office/officeart/2005/8/layout/hierarchy1"/>
    <dgm:cxn modelId="{5FBE972E-AB2A-CC4A-920B-04F0EA57ED6A}" type="presParOf" srcId="{C8B4F910-22E4-B246-93E2-DFDF9D385B7A}" destId="{ED80F86A-5B11-D140-92B7-38CA092E913A}" srcOrd="1" destOrd="0" presId="urn:microsoft.com/office/officeart/2005/8/layout/hierarchy1"/>
    <dgm:cxn modelId="{6F4964CA-640F-0B4B-A97C-BC786B05E87E}" type="presParOf" srcId="{62FFCAF7-B253-FA45-9295-6FE74F8F65CB}" destId="{D237025E-17FA-0C4F-AC68-07CFBFFB1038}" srcOrd="6" destOrd="0" presId="urn:microsoft.com/office/officeart/2005/8/layout/hierarchy1"/>
    <dgm:cxn modelId="{33F04CDF-4919-114D-902D-33C28BFBC38C}" type="presParOf" srcId="{62FFCAF7-B253-FA45-9295-6FE74F8F65CB}" destId="{E860A971-FBA4-1F4E-AD5F-2799BB0A8B81}" srcOrd="7" destOrd="0" presId="urn:microsoft.com/office/officeart/2005/8/layout/hierarchy1"/>
    <dgm:cxn modelId="{7208AF78-9AE5-EF4F-BBFA-7BC80C403546}" type="presParOf" srcId="{E860A971-FBA4-1F4E-AD5F-2799BB0A8B81}" destId="{F14ADB8D-3A20-D64C-834A-D55EA7226A01}" srcOrd="0" destOrd="0" presId="urn:microsoft.com/office/officeart/2005/8/layout/hierarchy1"/>
    <dgm:cxn modelId="{D5B8805D-1923-CC4C-97E1-CB038E58D037}" type="presParOf" srcId="{F14ADB8D-3A20-D64C-834A-D55EA7226A01}" destId="{334E56D4-E9E7-AB49-938E-63648635EB8D}" srcOrd="0" destOrd="0" presId="urn:microsoft.com/office/officeart/2005/8/layout/hierarchy1"/>
    <dgm:cxn modelId="{6C8C22BE-4317-4B4F-8EDC-D84167DF70D9}" type="presParOf" srcId="{F14ADB8D-3A20-D64C-834A-D55EA7226A01}" destId="{2636E075-09D0-4B46-847D-DF6E9C555BFA}" srcOrd="1" destOrd="0" presId="urn:microsoft.com/office/officeart/2005/8/layout/hierarchy1"/>
    <dgm:cxn modelId="{95E62AE9-B903-5346-BC0C-D012BA483FFD}" type="presParOf" srcId="{E860A971-FBA4-1F4E-AD5F-2799BB0A8B81}" destId="{B8361C09-B749-1E4A-B827-012FF245A593}" srcOrd="1" destOrd="0" presId="urn:microsoft.com/office/officeart/2005/8/layout/hierarchy1"/>
    <dgm:cxn modelId="{62C014B1-8A6A-7C4A-9115-B2342EA3D5D7}" type="presParOf" srcId="{0398CAE6-E6B7-0F4C-979B-2EE4A991FF95}" destId="{8D96A66C-00E9-6B48-8E7A-3ECF4CA4883B}" srcOrd="8" destOrd="0" presId="urn:microsoft.com/office/officeart/2005/8/layout/hierarchy1"/>
    <dgm:cxn modelId="{DFAB6FF1-3A36-9549-84DE-7E739DBA2471}" type="presParOf" srcId="{0398CAE6-E6B7-0F4C-979B-2EE4A991FF95}" destId="{04957131-2636-244F-88CE-C662F192FF49}" srcOrd="9" destOrd="0" presId="urn:microsoft.com/office/officeart/2005/8/layout/hierarchy1"/>
    <dgm:cxn modelId="{73ED5739-A250-394F-B697-F49B031D460F}" type="presParOf" srcId="{04957131-2636-244F-88CE-C662F192FF49}" destId="{E7D696CA-1E1D-DC49-A520-9A1FC52E29D6}" srcOrd="0" destOrd="0" presId="urn:microsoft.com/office/officeart/2005/8/layout/hierarchy1"/>
    <dgm:cxn modelId="{E3B3F5AA-8797-C743-A269-BF802A6AA746}" type="presParOf" srcId="{E7D696CA-1E1D-DC49-A520-9A1FC52E29D6}" destId="{A0B7D28E-1516-5449-A26E-DEDCC83B2CE8}" srcOrd="0" destOrd="0" presId="urn:microsoft.com/office/officeart/2005/8/layout/hierarchy1"/>
    <dgm:cxn modelId="{9C91A762-1087-854A-AE14-D9A9077995B7}" type="presParOf" srcId="{E7D696CA-1E1D-DC49-A520-9A1FC52E29D6}" destId="{B3FCB354-DCDA-0444-BF6D-E1306337828D}" srcOrd="1" destOrd="0" presId="urn:microsoft.com/office/officeart/2005/8/layout/hierarchy1"/>
    <dgm:cxn modelId="{54A2CA47-0127-DC46-BA2A-989A475358DC}" type="presParOf" srcId="{04957131-2636-244F-88CE-C662F192FF49}" destId="{A86AE5C5-9852-9642-B7F8-23FE808018F4}" srcOrd="1" destOrd="0" presId="urn:microsoft.com/office/officeart/2005/8/layout/hierarchy1"/>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29A51F80-CC41-824B-8E19-AEC048BC73CF}" type="doc">
      <dgm:prSet loTypeId="urn:microsoft.com/office/officeart/2005/8/layout/hierarchy1" loCatId="" qsTypeId="urn:microsoft.com/office/officeart/2005/8/quickstyle/3D4" qsCatId="3D" csTypeId="urn:microsoft.com/office/officeart/2005/8/colors/colorful2" csCatId="colorful" phldr="1"/>
      <dgm:spPr/>
      <dgm:t>
        <a:bodyPr/>
        <a:lstStyle/>
        <a:p>
          <a:endParaRPr lang="en-US"/>
        </a:p>
      </dgm:t>
    </dgm:pt>
    <dgm:pt modelId="{C146DA28-C362-5E4E-956B-0718492FD9A6}">
      <dgm:prSet phldrT="[Text]"/>
      <dgm:spPr/>
      <dgm:t>
        <a:bodyPr/>
        <a:lstStyle/>
        <a:p>
          <a:r>
            <a:rPr lang="en-US" dirty="0"/>
            <a:t>SQL</a:t>
          </a:r>
        </a:p>
      </dgm:t>
    </dgm:pt>
    <dgm:pt modelId="{04FF0341-C868-594C-9E47-E9CED7E570E9}" type="parTrans" cxnId="{A6A3A201-0E21-C043-978A-0E18D41DC7ED}">
      <dgm:prSet/>
      <dgm:spPr/>
      <dgm:t>
        <a:bodyPr/>
        <a:lstStyle/>
        <a:p>
          <a:endParaRPr lang="en-US"/>
        </a:p>
      </dgm:t>
    </dgm:pt>
    <dgm:pt modelId="{B255E640-A6F0-E541-80EC-3D55E2B8F900}" type="sibTrans" cxnId="{A6A3A201-0E21-C043-978A-0E18D41DC7ED}">
      <dgm:prSet/>
      <dgm:spPr/>
      <dgm:t>
        <a:bodyPr/>
        <a:lstStyle/>
        <a:p>
          <a:endParaRPr lang="en-US"/>
        </a:p>
      </dgm:t>
    </dgm:pt>
    <dgm:pt modelId="{FC762E0F-3F35-0F4C-BCF7-7FB770D363E0}">
      <dgm:prSet phldrT="[Text]"/>
      <dgm:spPr/>
      <dgm:t>
        <a:bodyPr/>
        <a:lstStyle/>
        <a:p>
          <a:r>
            <a:rPr lang="en-US" dirty="0"/>
            <a:t>Basic</a:t>
          </a:r>
        </a:p>
      </dgm:t>
    </dgm:pt>
    <dgm:pt modelId="{761FA8C6-F41E-8744-8A94-AD9954199ABF}" type="parTrans" cxnId="{A0375FCE-F4BB-6849-A977-2854C58D605D}">
      <dgm:prSet/>
      <dgm:spPr/>
      <dgm:t>
        <a:bodyPr/>
        <a:lstStyle/>
        <a:p>
          <a:endParaRPr lang="en-US"/>
        </a:p>
      </dgm:t>
    </dgm:pt>
    <dgm:pt modelId="{DC1EAE3F-B930-2642-8BB7-99C8B3392DB2}" type="sibTrans" cxnId="{A0375FCE-F4BB-6849-A977-2854C58D605D}">
      <dgm:prSet/>
      <dgm:spPr/>
      <dgm:t>
        <a:bodyPr/>
        <a:lstStyle/>
        <a:p>
          <a:endParaRPr lang="en-US"/>
        </a:p>
      </dgm:t>
    </dgm:pt>
    <dgm:pt modelId="{257E9693-98A4-D446-B65E-7EDF534DEC9F}">
      <dgm:prSet phldrT="[Text]"/>
      <dgm:spPr/>
      <dgm:t>
        <a:bodyPr/>
        <a:lstStyle/>
        <a:p>
          <a:r>
            <a:rPr lang="en-US" dirty="0" err="1"/>
            <a:t>Matplot</a:t>
          </a:r>
          <a:r>
            <a:rPr lang="en-US" dirty="0"/>
            <a:t> &amp; </a:t>
          </a:r>
          <a:r>
            <a:rPr lang="en-US" dirty="0" err="1"/>
            <a:t>Seaborn</a:t>
          </a:r>
          <a:endParaRPr lang="en-US" dirty="0"/>
        </a:p>
      </dgm:t>
    </dgm:pt>
    <dgm:pt modelId="{B3F0B2D6-D99A-C849-94E6-816E2235E3C7}" type="parTrans" cxnId="{0DDEB5D7-728C-0B48-839E-1CCBC9AEE5AF}">
      <dgm:prSet/>
      <dgm:spPr/>
      <dgm:t>
        <a:bodyPr/>
        <a:lstStyle/>
        <a:p>
          <a:endParaRPr lang="en-US"/>
        </a:p>
      </dgm:t>
    </dgm:pt>
    <dgm:pt modelId="{6DF5684C-A11D-CD40-A1EC-203771037548}" type="sibTrans" cxnId="{0DDEB5D7-728C-0B48-839E-1CCBC9AEE5AF}">
      <dgm:prSet/>
      <dgm:spPr/>
      <dgm:t>
        <a:bodyPr/>
        <a:lstStyle/>
        <a:p>
          <a:endParaRPr lang="en-US"/>
        </a:p>
      </dgm:t>
    </dgm:pt>
    <dgm:pt modelId="{E2B6BD3D-8469-B34C-BBE2-D7BCE5971C6A}">
      <dgm:prSet phldrT="[Text]"/>
      <dgm:spPr/>
      <dgm:t>
        <a:bodyPr/>
        <a:lstStyle/>
        <a:p>
          <a:r>
            <a:rPr lang="en-US" dirty="0" err="1"/>
            <a:t>Scikit</a:t>
          </a:r>
          <a:r>
            <a:rPr lang="en-US" dirty="0"/>
            <a:t>-learn</a:t>
          </a:r>
        </a:p>
      </dgm:t>
    </dgm:pt>
    <dgm:pt modelId="{84796DEA-441B-5D45-A944-E587219DC2FB}" type="parTrans" cxnId="{4A745E5D-4540-244A-A998-0504EEEF0859}">
      <dgm:prSet/>
      <dgm:spPr/>
      <dgm:t>
        <a:bodyPr/>
        <a:lstStyle/>
        <a:p>
          <a:endParaRPr lang="en-US"/>
        </a:p>
      </dgm:t>
    </dgm:pt>
    <dgm:pt modelId="{92E5DB71-37B1-364A-8D79-47ADC4B16D38}" type="sibTrans" cxnId="{4A745E5D-4540-244A-A998-0504EEEF0859}">
      <dgm:prSet/>
      <dgm:spPr/>
      <dgm:t>
        <a:bodyPr/>
        <a:lstStyle/>
        <a:p>
          <a:endParaRPr lang="en-US"/>
        </a:p>
      </dgm:t>
    </dgm:pt>
    <dgm:pt modelId="{C282CEBF-BD39-9C49-A73F-344723272E2C}">
      <dgm:prSet phldrT="[Text]"/>
      <dgm:spPr/>
      <dgm:t>
        <a:bodyPr/>
        <a:lstStyle/>
        <a:p>
          <a:r>
            <a:rPr lang="en-US" dirty="0"/>
            <a:t>R</a:t>
          </a:r>
        </a:p>
      </dgm:t>
    </dgm:pt>
    <dgm:pt modelId="{67920F2D-E3A5-E544-9580-4611E1853C62}" type="parTrans" cxnId="{FF0223B3-17DB-4246-B7B6-1C7837F6EF3C}">
      <dgm:prSet/>
      <dgm:spPr/>
      <dgm:t>
        <a:bodyPr/>
        <a:lstStyle/>
        <a:p>
          <a:endParaRPr lang="en-US"/>
        </a:p>
      </dgm:t>
    </dgm:pt>
    <dgm:pt modelId="{8A260B96-0C29-DB48-A6B6-188CC023F15F}" type="sibTrans" cxnId="{FF0223B3-17DB-4246-B7B6-1C7837F6EF3C}">
      <dgm:prSet/>
      <dgm:spPr/>
      <dgm:t>
        <a:bodyPr/>
        <a:lstStyle/>
        <a:p>
          <a:endParaRPr lang="en-US"/>
        </a:p>
      </dgm:t>
    </dgm:pt>
    <dgm:pt modelId="{CA63F622-C463-8A47-A5B9-7F49B189BCD1}">
      <dgm:prSet phldrT="[Text]"/>
      <dgm:spPr/>
      <dgm:t>
        <a:bodyPr/>
        <a:lstStyle/>
        <a:p>
          <a:r>
            <a:rPr lang="en-US" dirty="0"/>
            <a:t>Python</a:t>
          </a:r>
        </a:p>
      </dgm:t>
    </dgm:pt>
    <dgm:pt modelId="{FECF06FD-0D27-9C4B-92DB-B83D0EE9A794}" type="parTrans" cxnId="{B4FCE0B1-6C2B-C343-BD60-CFC147C6156A}">
      <dgm:prSet/>
      <dgm:spPr/>
      <dgm:t>
        <a:bodyPr/>
        <a:lstStyle/>
        <a:p>
          <a:endParaRPr lang="en-US"/>
        </a:p>
      </dgm:t>
    </dgm:pt>
    <dgm:pt modelId="{E9486D5F-B55F-5A4C-9F3B-77357804B2C6}" type="sibTrans" cxnId="{B4FCE0B1-6C2B-C343-BD60-CFC147C6156A}">
      <dgm:prSet/>
      <dgm:spPr/>
      <dgm:t>
        <a:bodyPr/>
        <a:lstStyle/>
        <a:p>
          <a:endParaRPr lang="en-US"/>
        </a:p>
      </dgm:t>
    </dgm:pt>
    <dgm:pt modelId="{F7B05333-2991-2140-9015-42C46EB8B97D}">
      <dgm:prSet phldrT="[Text]"/>
      <dgm:spPr/>
      <dgm:t>
        <a:bodyPr/>
        <a:lstStyle/>
        <a:p>
          <a:r>
            <a:rPr lang="en-US" dirty="0"/>
            <a:t>Pandas &amp; </a:t>
          </a:r>
          <a:r>
            <a:rPr lang="en-US" dirty="0" err="1"/>
            <a:t>Numpy</a:t>
          </a:r>
          <a:endParaRPr lang="en-US" dirty="0"/>
        </a:p>
      </dgm:t>
    </dgm:pt>
    <dgm:pt modelId="{94E1FC10-3996-7145-B240-BF2EE09B1B3F}" type="parTrans" cxnId="{3A4A947A-1D64-DD4F-9E6D-10821244BC44}">
      <dgm:prSet/>
      <dgm:spPr/>
      <dgm:t>
        <a:bodyPr/>
        <a:lstStyle/>
        <a:p>
          <a:endParaRPr lang="en-US"/>
        </a:p>
      </dgm:t>
    </dgm:pt>
    <dgm:pt modelId="{3CB71087-3F91-AD49-871A-C6DEEA0AA707}" type="sibTrans" cxnId="{3A4A947A-1D64-DD4F-9E6D-10821244BC44}">
      <dgm:prSet/>
      <dgm:spPr/>
      <dgm:t>
        <a:bodyPr/>
        <a:lstStyle/>
        <a:p>
          <a:endParaRPr lang="en-US"/>
        </a:p>
      </dgm:t>
    </dgm:pt>
    <dgm:pt modelId="{65D0737B-F316-3741-8C04-3CB6FBC4C23D}">
      <dgm:prSet/>
      <dgm:spPr/>
      <dgm:t>
        <a:bodyPr/>
        <a:lstStyle/>
        <a:p>
          <a:r>
            <a:rPr lang="en-US"/>
            <a:t>Notebook&amp;</a:t>
          </a:r>
          <a:endParaRPr lang="en-US" dirty="0"/>
        </a:p>
        <a:p>
          <a:r>
            <a:rPr lang="en-US" dirty="0" err="1"/>
            <a:t>Tensorflow</a:t>
          </a:r>
          <a:endParaRPr lang="en-US" dirty="0"/>
        </a:p>
      </dgm:t>
    </dgm:pt>
    <dgm:pt modelId="{C83B958E-7A33-084E-92C7-A304DAF0E062}" type="parTrans" cxnId="{40FB9861-4C29-EE4D-B220-F4ED19F5114D}">
      <dgm:prSet/>
      <dgm:spPr/>
      <dgm:t>
        <a:bodyPr/>
        <a:lstStyle/>
        <a:p>
          <a:endParaRPr lang="en-US"/>
        </a:p>
      </dgm:t>
    </dgm:pt>
    <dgm:pt modelId="{8AC7C82F-589B-3B40-B59B-722CFF4C960A}" type="sibTrans" cxnId="{40FB9861-4C29-EE4D-B220-F4ED19F5114D}">
      <dgm:prSet/>
      <dgm:spPr/>
      <dgm:t>
        <a:bodyPr/>
        <a:lstStyle/>
        <a:p>
          <a:endParaRPr lang="en-US"/>
        </a:p>
      </dgm:t>
    </dgm:pt>
    <dgm:pt modelId="{0B2259F0-6CB5-8241-863B-7ECB3D5A406C}">
      <dgm:prSet phldrT="[Text]"/>
      <dgm:spPr/>
      <dgm:t>
        <a:bodyPr/>
        <a:lstStyle/>
        <a:p>
          <a:r>
            <a:rPr lang="en-US" dirty="0"/>
            <a:t>Tutorial</a:t>
          </a:r>
        </a:p>
      </dgm:t>
    </dgm:pt>
    <dgm:pt modelId="{9331B73F-B58A-B741-B33F-2073E2528E1D}" type="sibTrans" cxnId="{BC9D9157-4AF8-CF4A-8DCE-05DAC3DA4B08}">
      <dgm:prSet/>
      <dgm:spPr/>
      <dgm:t>
        <a:bodyPr/>
        <a:lstStyle/>
        <a:p>
          <a:endParaRPr lang="en-US"/>
        </a:p>
      </dgm:t>
    </dgm:pt>
    <dgm:pt modelId="{508E9517-67C3-F04D-8F46-F9F55D7C44A3}" type="parTrans" cxnId="{BC9D9157-4AF8-CF4A-8DCE-05DAC3DA4B08}">
      <dgm:prSet/>
      <dgm:spPr/>
      <dgm:t>
        <a:bodyPr/>
        <a:lstStyle/>
        <a:p>
          <a:endParaRPr lang="en-US"/>
        </a:p>
      </dgm:t>
    </dgm:pt>
    <dgm:pt modelId="{94628799-5E67-D74C-9181-63BA0F211DC3}" type="pres">
      <dgm:prSet presAssocID="{29A51F80-CC41-824B-8E19-AEC048BC73CF}" presName="hierChild1" presStyleCnt="0">
        <dgm:presLayoutVars>
          <dgm:chPref val="1"/>
          <dgm:dir/>
          <dgm:animOne val="branch"/>
          <dgm:animLvl val="lvl"/>
          <dgm:resizeHandles/>
        </dgm:presLayoutVars>
      </dgm:prSet>
      <dgm:spPr/>
    </dgm:pt>
    <dgm:pt modelId="{E4CC0945-FBFC-E443-AF06-1DBE33A586AE}" type="pres">
      <dgm:prSet presAssocID="{0B2259F0-6CB5-8241-863B-7ECB3D5A406C}" presName="hierRoot1" presStyleCnt="0"/>
      <dgm:spPr/>
    </dgm:pt>
    <dgm:pt modelId="{DEB172E2-0EEB-0A43-9778-F82917500C23}" type="pres">
      <dgm:prSet presAssocID="{0B2259F0-6CB5-8241-863B-7ECB3D5A406C}" presName="composite" presStyleCnt="0"/>
      <dgm:spPr/>
    </dgm:pt>
    <dgm:pt modelId="{1A8A2100-3F9D-E448-A141-7A82117BD4B2}" type="pres">
      <dgm:prSet presAssocID="{0B2259F0-6CB5-8241-863B-7ECB3D5A406C}" presName="background" presStyleLbl="node0" presStyleIdx="0" presStyleCnt="1"/>
      <dgm:spPr/>
    </dgm:pt>
    <dgm:pt modelId="{9BF7C107-C848-3641-8BF6-5ACC7AB0AF00}" type="pres">
      <dgm:prSet presAssocID="{0B2259F0-6CB5-8241-863B-7ECB3D5A406C}" presName="text" presStyleLbl="fgAcc0" presStyleIdx="0" presStyleCnt="1">
        <dgm:presLayoutVars>
          <dgm:chPref val="3"/>
        </dgm:presLayoutVars>
      </dgm:prSet>
      <dgm:spPr/>
    </dgm:pt>
    <dgm:pt modelId="{9E4A3C07-DF3C-034A-B668-9E11ADFF7CDD}" type="pres">
      <dgm:prSet presAssocID="{0B2259F0-6CB5-8241-863B-7ECB3D5A406C}" presName="hierChild2" presStyleCnt="0"/>
      <dgm:spPr/>
    </dgm:pt>
    <dgm:pt modelId="{B1DAD2F8-C47F-3C44-9369-0AD21F49F349}" type="pres">
      <dgm:prSet presAssocID="{04FF0341-C868-594C-9E47-E9CED7E570E9}" presName="Name10" presStyleLbl="parChTrans1D2" presStyleIdx="0" presStyleCnt="4"/>
      <dgm:spPr/>
    </dgm:pt>
    <dgm:pt modelId="{8DC94EFF-5F47-6843-B989-418CE5F18041}" type="pres">
      <dgm:prSet presAssocID="{C146DA28-C362-5E4E-956B-0718492FD9A6}" presName="hierRoot2" presStyleCnt="0"/>
      <dgm:spPr/>
    </dgm:pt>
    <dgm:pt modelId="{44B4C7C9-FB37-B94F-9203-50ADDBACE1AD}" type="pres">
      <dgm:prSet presAssocID="{C146DA28-C362-5E4E-956B-0718492FD9A6}" presName="composite2" presStyleCnt="0"/>
      <dgm:spPr/>
    </dgm:pt>
    <dgm:pt modelId="{23ABD725-68C6-9247-9F22-60F4F88F56A1}" type="pres">
      <dgm:prSet presAssocID="{C146DA28-C362-5E4E-956B-0718492FD9A6}" presName="background2" presStyleLbl="node2" presStyleIdx="0" presStyleCnt="4"/>
      <dgm:spPr/>
    </dgm:pt>
    <dgm:pt modelId="{53B9F62A-91B4-2446-9DB7-23757BD7058D}" type="pres">
      <dgm:prSet presAssocID="{C146DA28-C362-5E4E-956B-0718492FD9A6}" presName="text2" presStyleLbl="fgAcc2" presStyleIdx="0" presStyleCnt="4" custLinFactNeighborY="-1158">
        <dgm:presLayoutVars>
          <dgm:chPref val="3"/>
        </dgm:presLayoutVars>
      </dgm:prSet>
      <dgm:spPr/>
    </dgm:pt>
    <dgm:pt modelId="{1C1AE789-53E0-7B4A-B50C-72387D048579}" type="pres">
      <dgm:prSet presAssocID="{C146DA28-C362-5E4E-956B-0718492FD9A6}" presName="hierChild3" presStyleCnt="0"/>
      <dgm:spPr/>
    </dgm:pt>
    <dgm:pt modelId="{66F00AE2-A864-5541-84AA-A26CF499AEE9}" type="pres">
      <dgm:prSet presAssocID="{67920F2D-E3A5-E544-9580-4611E1853C62}" presName="Name10" presStyleLbl="parChTrans1D2" presStyleIdx="1" presStyleCnt="4"/>
      <dgm:spPr/>
    </dgm:pt>
    <dgm:pt modelId="{81ABAB1E-A81A-3441-A632-F87E4D327669}" type="pres">
      <dgm:prSet presAssocID="{C282CEBF-BD39-9C49-A73F-344723272E2C}" presName="hierRoot2" presStyleCnt="0"/>
      <dgm:spPr/>
    </dgm:pt>
    <dgm:pt modelId="{428B61FA-ED6A-8248-B242-8B39BBACB5B1}" type="pres">
      <dgm:prSet presAssocID="{C282CEBF-BD39-9C49-A73F-344723272E2C}" presName="composite2" presStyleCnt="0"/>
      <dgm:spPr/>
    </dgm:pt>
    <dgm:pt modelId="{784C8657-1329-D94D-87A2-220260B9F65E}" type="pres">
      <dgm:prSet presAssocID="{C282CEBF-BD39-9C49-A73F-344723272E2C}" presName="background2" presStyleLbl="node2" presStyleIdx="1" presStyleCnt="4"/>
      <dgm:spPr/>
    </dgm:pt>
    <dgm:pt modelId="{571B22B0-F57D-4740-9830-ED24885AB400}" type="pres">
      <dgm:prSet presAssocID="{C282CEBF-BD39-9C49-A73F-344723272E2C}" presName="text2" presStyleLbl="fgAcc2" presStyleIdx="1" presStyleCnt="4">
        <dgm:presLayoutVars>
          <dgm:chPref val="3"/>
        </dgm:presLayoutVars>
      </dgm:prSet>
      <dgm:spPr/>
    </dgm:pt>
    <dgm:pt modelId="{21DE2E0D-C967-9A4A-8101-9888DDA956B1}" type="pres">
      <dgm:prSet presAssocID="{C282CEBF-BD39-9C49-A73F-344723272E2C}" presName="hierChild3" presStyleCnt="0"/>
      <dgm:spPr/>
    </dgm:pt>
    <dgm:pt modelId="{77FD426F-1413-0245-B97E-72A661D6D535}" type="pres">
      <dgm:prSet presAssocID="{FECF06FD-0D27-9C4B-92DB-B83D0EE9A794}" presName="Name10" presStyleLbl="parChTrans1D2" presStyleIdx="2" presStyleCnt="4"/>
      <dgm:spPr/>
    </dgm:pt>
    <dgm:pt modelId="{A018FCCC-F801-2A44-8C3E-C052CD174B64}" type="pres">
      <dgm:prSet presAssocID="{CA63F622-C463-8A47-A5B9-7F49B189BCD1}" presName="hierRoot2" presStyleCnt="0"/>
      <dgm:spPr/>
    </dgm:pt>
    <dgm:pt modelId="{86A6E8B5-66D3-DA4C-816A-31BF2E0F6DBF}" type="pres">
      <dgm:prSet presAssocID="{CA63F622-C463-8A47-A5B9-7F49B189BCD1}" presName="composite2" presStyleCnt="0"/>
      <dgm:spPr/>
    </dgm:pt>
    <dgm:pt modelId="{B26449C6-F220-1143-BA3F-91DF2F9C63D6}" type="pres">
      <dgm:prSet presAssocID="{CA63F622-C463-8A47-A5B9-7F49B189BCD1}" presName="background2" presStyleLbl="node2" presStyleIdx="2" presStyleCnt="4"/>
      <dgm:spPr/>
    </dgm:pt>
    <dgm:pt modelId="{83A9D3F6-9158-4049-AED7-FD2F97CB2887}" type="pres">
      <dgm:prSet presAssocID="{CA63F622-C463-8A47-A5B9-7F49B189BCD1}" presName="text2" presStyleLbl="fgAcc2" presStyleIdx="2" presStyleCnt="4">
        <dgm:presLayoutVars>
          <dgm:chPref val="3"/>
        </dgm:presLayoutVars>
      </dgm:prSet>
      <dgm:spPr/>
    </dgm:pt>
    <dgm:pt modelId="{C0EE7E03-1529-F743-918D-215D7DA63165}" type="pres">
      <dgm:prSet presAssocID="{CA63F622-C463-8A47-A5B9-7F49B189BCD1}" presName="hierChild3" presStyleCnt="0"/>
      <dgm:spPr/>
    </dgm:pt>
    <dgm:pt modelId="{2017A892-756D-AB4F-AC47-88077A247C30}" type="pres">
      <dgm:prSet presAssocID="{761FA8C6-F41E-8744-8A94-AD9954199ABF}" presName="Name17" presStyleLbl="parChTrans1D3" presStyleIdx="0" presStyleCnt="4"/>
      <dgm:spPr/>
    </dgm:pt>
    <dgm:pt modelId="{4DF487C2-9C50-7C44-A3D3-E57A3277AC31}" type="pres">
      <dgm:prSet presAssocID="{FC762E0F-3F35-0F4C-BCF7-7FB770D363E0}" presName="hierRoot3" presStyleCnt="0"/>
      <dgm:spPr/>
    </dgm:pt>
    <dgm:pt modelId="{3C688559-CF0A-234F-B4A8-3F1FE86FB1ED}" type="pres">
      <dgm:prSet presAssocID="{FC762E0F-3F35-0F4C-BCF7-7FB770D363E0}" presName="composite3" presStyleCnt="0"/>
      <dgm:spPr/>
    </dgm:pt>
    <dgm:pt modelId="{8C8A3A6A-C118-9845-8794-7102681A1AC4}" type="pres">
      <dgm:prSet presAssocID="{FC762E0F-3F35-0F4C-BCF7-7FB770D363E0}" presName="background3" presStyleLbl="node3" presStyleIdx="0" presStyleCnt="4"/>
      <dgm:spPr/>
    </dgm:pt>
    <dgm:pt modelId="{7899A43A-2D73-8B45-8AA1-911F1A06B64C}" type="pres">
      <dgm:prSet presAssocID="{FC762E0F-3F35-0F4C-BCF7-7FB770D363E0}" presName="text3" presStyleLbl="fgAcc3" presStyleIdx="0" presStyleCnt="4">
        <dgm:presLayoutVars>
          <dgm:chPref val="3"/>
        </dgm:presLayoutVars>
      </dgm:prSet>
      <dgm:spPr/>
    </dgm:pt>
    <dgm:pt modelId="{19DC9EBD-C2C4-0349-A567-2CA320D8F316}" type="pres">
      <dgm:prSet presAssocID="{FC762E0F-3F35-0F4C-BCF7-7FB770D363E0}" presName="hierChild4" presStyleCnt="0"/>
      <dgm:spPr/>
    </dgm:pt>
    <dgm:pt modelId="{6BAF54A8-63DD-5E45-95E3-E8B3918C3428}" type="pres">
      <dgm:prSet presAssocID="{94E1FC10-3996-7145-B240-BF2EE09B1B3F}" presName="Name17" presStyleLbl="parChTrans1D3" presStyleIdx="1" presStyleCnt="4"/>
      <dgm:spPr/>
    </dgm:pt>
    <dgm:pt modelId="{C182F6D2-52A8-E448-A65B-E1C5556F28F6}" type="pres">
      <dgm:prSet presAssocID="{F7B05333-2991-2140-9015-42C46EB8B97D}" presName="hierRoot3" presStyleCnt="0"/>
      <dgm:spPr/>
    </dgm:pt>
    <dgm:pt modelId="{D22E4512-8F97-A945-8BF9-BC52297D743E}" type="pres">
      <dgm:prSet presAssocID="{F7B05333-2991-2140-9015-42C46EB8B97D}" presName="composite3" presStyleCnt="0"/>
      <dgm:spPr/>
    </dgm:pt>
    <dgm:pt modelId="{AFADB10C-55EE-2D4C-827F-2BFB9A66DFB2}" type="pres">
      <dgm:prSet presAssocID="{F7B05333-2991-2140-9015-42C46EB8B97D}" presName="background3" presStyleLbl="node3" presStyleIdx="1" presStyleCnt="4"/>
      <dgm:spPr/>
    </dgm:pt>
    <dgm:pt modelId="{21040957-B5AB-F14A-8632-4752148DB259}" type="pres">
      <dgm:prSet presAssocID="{F7B05333-2991-2140-9015-42C46EB8B97D}" presName="text3" presStyleLbl="fgAcc3" presStyleIdx="1" presStyleCnt="4">
        <dgm:presLayoutVars>
          <dgm:chPref val="3"/>
        </dgm:presLayoutVars>
      </dgm:prSet>
      <dgm:spPr/>
    </dgm:pt>
    <dgm:pt modelId="{126EACB6-43B7-6F41-A22A-84FA4CF920D4}" type="pres">
      <dgm:prSet presAssocID="{F7B05333-2991-2140-9015-42C46EB8B97D}" presName="hierChild4" presStyleCnt="0"/>
      <dgm:spPr/>
    </dgm:pt>
    <dgm:pt modelId="{584FEC07-A8E9-CE46-A625-7FEE9BD3A14A}" type="pres">
      <dgm:prSet presAssocID="{B3F0B2D6-D99A-C849-94E6-816E2235E3C7}" presName="Name17" presStyleLbl="parChTrans1D3" presStyleIdx="2" presStyleCnt="4"/>
      <dgm:spPr/>
    </dgm:pt>
    <dgm:pt modelId="{9701BEF5-2A6E-0D44-8612-457DF9B66F18}" type="pres">
      <dgm:prSet presAssocID="{257E9693-98A4-D446-B65E-7EDF534DEC9F}" presName="hierRoot3" presStyleCnt="0"/>
      <dgm:spPr/>
    </dgm:pt>
    <dgm:pt modelId="{A40723B9-ECF1-8443-A657-E1489A972DFA}" type="pres">
      <dgm:prSet presAssocID="{257E9693-98A4-D446-B65E-7EDF534DEC9F}" presName="composite3" presStyleCnt="0"/>
      <dgm:spPr/>
    </dgm:pt>
    <dgm:pt modelId="{5D260B92-E422-9C45-8C6E-E2C53BEC4C7E}" type="pres">
      <dgm:prSet presAssocID="{257E9693-98A4-D446-B65E-7EDF534DEC9F}" presName="background3" presStyleLbl="node3" presStyleIdx="2" presStyleCnt="4"/>
      <dgm:spPr/>
    </dgm:pt>
    <dgm:pt modelId="{7087D560-5AF5-094B-8241-FE8ABEBDD0EF}" type="pres">
      <dgm:prSet presAssocID="{257E9693-98A4-D446-B65E-7EDF534DEC9F}" presName="text3" presStyleLbl="fgAcc3" presStyleIdx="2" presStyleCnt="4" custLinFactNeighborX="-735">
        <dgm:presLayoutVars>
          <dgm:chPref val="3"/>
        </dgm:presLayoutVars>
      </dgm:prSet>
      <dgm:spPr/>
    </dgm:pt>
    <dgm:pt modelId="{19D06A41-1299-204A-A363-F49BDB3BE232}" type="pres">
      <dgm:prSet presAssocID="{257E9693-98A4-D446-B65E-7EDF534DEC9F}" presName="hierChild4" presStyleCnt="0"/>
      <dgm:spPr/>
    </dgm:pt>
    <dgm:pt modelId="{9B933E82-4AB4-6944-8158-02A495236D2E}" type="pres">
      <dgm:prSet presAssocID="{84796DEA-441B-5D45-A944-E587219DC2FB}" presName="Name17" presStyleLbl="parChTrans1D3" presStyleIdx="3" presStyleCnt="4"/>
      <dgm:spPr/>
    </dgm:pt>
    <dgm:pt modelId="{B495971A-68BD-8B44-8E87-201699F854C0}" type="pres">
      <dgm:prSet presAssocID="{E2B6BD3D-8469-B34C-BBE2-D7BCE5971C6A}" presName="hierRoot3" presStyleCnt="0"/>
      <dgm:spPr/>
    </dgm:pt>
    <dgm:pt modelId="{E0B35F82-84E3-0043-AECF-420BC26FA93C}" type="pres">
      <dgm:prSet presAssocID="{E2B6BD3D-8469-B34C-BBE2-D7BCE5971C6A}" presName="composite3" presStyleCnt="0"/>
      <dgm:spPr/>
    </dgm:pt>
    <dgm:pt modelId="{7EAA9EAA-AC4D-6D4C-8CCA-FF8BF9834D3D}" type="pres">
      <dgm:prSet presAssocID="{E2B6BD3D-8469-B34C-BBE2-D7BCE5971C6A}" presName="background3" presStyleLbl="node3" presStyleIdx="3" presStyleCnt="4"/>
      <dgm:spPr/>
    </dgm:pt>
    <dgm:pt modelId="{ABB33BD1-4088-A345-A3B4-B506603CDE4F}" type="pres">
      <dgm:prSet presAssocID="{E2B6BD3D-8469-B34C-BBE2-D7BCE5971C6A}" presName="text3" presStyleLbl="fgAcc3" presStyleIdx="3" presStyleCnt="4">
        <dgm:presLayoutVars>
          <dgm:chPref val="3"/>
        </dgm:presLayoutVars>
      </dgm:prSet>
      <dgm:spPr/>
    </dgm:pt>
    <dgm:pt modelId="{B6AA82DD-F9DB-A44E-92B7-8E4EDD64C6A8}" type="pres">
      <dgm:prSet presAssocID="{E2B6BD3D-8469-B34C-BBE2-D7BCE5971C6A}" presName="hierChild4" presStyleCnt="0"/>
      <dgm:spPr/>
    </dgm:pt>
    <dgm:pt modelId="{E38D77B6-935A-2D4A-8CBE-A658B1EA24EC}" type="pres">
      <dgm:prSet presAssocID="{C83B958E-7A33-084E-92C7-A304DAF0E062}" presName="Name10" presStyleLbl="parChTrans1D2" presStyleIdx="3" presStyleCnt="4"/>
      <dgm:spPr/>
    </dgm:pt>
    <dgm:pt modelId="{D86B87FC-4442-BB42-B29B-4CA5B6E70E21}" type="pres">
      <dgm:prSet presAssocID="{65D0737B-F316-3741-8C04-3CB6FBC4C23D}" presName="hierRoot2" presStyleCnt="0"/>
      <dgm:spPr/>
    </dgm:pt>
    <dgm:pt modelId="{672A6F73-D2D6-8448-9BB1-B7C877C7AA2A}" type="pres">
      <dgm:prSet presAssocID="{65D0737B-F316-3741-8C04-3CB6FBC4C23D}" presName="composite2" presStyleCnt="0"/>
      <dgm:spPr/>
    </dgm:pt>
    <dgm:pt modelId="{0DA9BE53-8931-D143-865B-62A8BD509C26}" type="pres">
      <dgm:prSet presAssocID="{65D0737B-F316-3741-8C04-3CB6FBC4C23D}" presName="background2" presStyleLbl="node2" presStyleIdx="3" presStyleCnt="4"/>
      <dgm:spPr/>
    </dgm:pt>
    <dgm:pt modelId="{FE3F09D9-1AD8-4040-8D59-5623E926067F}" type="pres">
      <dgm:prSet presAssocID="{65D0737B-F316-3741-8C04-3CB6FBC4C23D}" presName="text2" presStyleLbl="fgAcc2" presStyleIdx="3" presStyleCnt="4">
        <dgm:presLayoutVars>
          <dgm:chPref val="3"/>
        </dgm:presLayoutVars>
      </dgm:prSet>
      <dgm:spPr/>
    </dgm:pt>
    <dgm:pt modelId="{7B902CB5-212B-6B49-9FF8-A0D06503F054}" type="pres">
      <dgm:prSet presAssocID="{65D0737B-F316-3741-8C04-3CB6FBC4C23D}" presName="hierChild3" presStyleCnt="0"/>
      <dgm:spPr/>
    </dgm:pt>
  </dgm:ptLst>
  <dgm:cxnLst>
    <dgm:cxn modelId="{A6A3A201-0E21-C043-978A-0E18D41DC7ED}" srcId="{0B2259F0-6CB5-8241-863B-7ECB3D5A406C}" destId="{C146DA28-C362-5E4E-956B-0718492FD9A6}" srcOrd="0" destOrd="0" parTransId="{04FF0341-C868-594C-9E47-E9CED7E570E9}" sibTransId="{B255E640-A6F0-E541-80EC-3D55E2B8F900}"/>
    <dgm:cxn modelId="{6D9DD501-B76E-6643-A348-735376F5B64F}" type="presOf" srcId="{257E9693-98A4-D446-B65E-7EDF534DEC9F}" destId="{7087D560-5AF5-094B-8241-FE8ABEBDD0EF}" srcOrd="0" destOrd="0" presId="urn:microsoft.com/office/officeart/2005/8/layout/hierarchy1"/>
    <dgm:cxn modelId="{B16C9F03-55B1-014B-8E24-ACC056EFF9F1}" type="presOf" srcId="{E2B6BD3D-8469-B34C-BBE2-D7BCE5971C6A}" destId="{ABB33BD1-4088-A345-A3B4-B506603CDE4F}" srcOrd="0" destOrd="0" presId="urn:microsoft.com/office/officeart/2005/8/layout/hierarchy1"/>
    <dgm:cxn modelId="{1AC5120F-02CE-A24C-81BB-F688E4A5BE32}" type="presOf" srcId="{94E1FC10-3996-7145-B240-BF2EE09B1B3F}" destId="{6BAF54A8-63DD-5E45-95E3-E8B3918C3428}" srcOrd="0" destOrd="0" presId="urn:microsoft.com/office/officeart/2005/8/layout/hierarchy1"/>
    <dgm:cxn modelId="{BEB35013-186F-CD41-A580-DA1CA8F742A9}" type="presOf" srcId="{F7B05333-2991-2140-9015-42C46EB8B97D}" destId="{21040957-B5AB-F14A-8632-4752148DB259}" srcOrd="0" destOrd="0" presId="urn:microsoft.com/office/officeart/2005/8/layout/hierarchy1"/>
    <dgm:cxn modelId="{42D05F22-8EE8-5E41-924F-ACC25F8A135B}" type="presOf" srcId="{65D0737B-F316-3741-8C04-3CB6FBC4C23D}" destId="{FE3F09D9-1AD8-4040-8D59-5623E926067F}" srcOrd="0" destOrd="0" presId="urn:microsoft.com/office/officeart/2005/8/layout/hierarchy1"/>
    <dgm:cxn modelId="{97ECEC24-BF32-6649-8019-B7272FC30EDF}" type="presOf" srcId="{C146DA28-C362-5E4E-956B-0718492FD9A6}" destId="{53B9F62A-91B4-2446-9DB7-23757BD7058D}" srcOrd="0" destOrd="0" presId="urn:microsoft.com/office/officeart/2005/8/layout/hierarchy1"/>
    <dgm:cxn modelId="{B218F32A-E08D-114D-B384-593551574C8F}" type="presOf" srcId="{761FA8C6-F41E-8744-8A94-AD9954199ABF}" destId="{2017A892-756D-AB4F-AC47-88077A247C30}" srcOrd="0" destOrd="0" presId="urn:microsoft.com/office/officeart/2005/8/layout/hierarchy1"/>
    <dgm:cxn modelId="{3438E13D-D27B-B545-95C5-C8B89D7D4F1E}" type="presOf" srcId="{C282CEBF-BD39-9C49-A73F-344723272E2C}" destId="{571B22B0-F57D-4740-9830-ED24885AB400}" srcOrd="0" destOrd="0" presId="urn:microsoft.com/office/officeart/2005/8/layout/hierarchy1"/>
    <dgm:cxn modelId="{73079650-6E74-5A40-9664-A35083B9DD95}" type="presOf" srcId="{FECF06FD-0D27-9C4B-92DB-B83D0EE9A794}" destId="{77FD426F-1413-0245-B97E-72A661D6D535}" srcOrd="0" destOrd="0" presId="urn:microsoft.com/office/officeart/2005/8/layout/hierarchy1"/>
    <dgm:cxn modelId="{6C68F554-58AB-1A48-8C66-87F6073267E6}" type="presOf" srcId="{84796DEA-441B-5D45-A944-E587219DC2FB}" destId="{9B933E82-4AB4-6944-8158-02A495236D2E}" srcOrd="0" destOrd="0" presId="urn:microsoft.com/office/officeart/2005/8/layout/hierarchy1"/>
    <dgm:cxn modelId="{BC9D9157-4AF8-CF4A-8DCE-05DAC3DA4B08}" srcId="{29A51F80-CC41-824B-8E19-AEC048BC73CF}" destId="{0B2259F0-6CB5-8241-863B-7ECB3D5A406C}" srcOrd="0" destOrd="0" parTransId="{508E9517-67C3-F04D-8F46-F9F55D7C44A3}" sibTransId="{9331B73F-B58A-B741-B33F-2073E2528E1D}"/>
    <dgm:cxn modelId="{4A745E5D-4540-244A-A998-0504EEEF0859}" srcId="{CA63F622-C463-8A47-A5B9-7F49B189BCD1}" destId="{E2B6BD3D-8469-B34C-BBE2-D7BCE5971C6A}" srcOrd="3" destOrd="0" parTransId="{84796DEA-441B-5D45-A944-E587219DC2FB}" sibTransId="{92E5DB71-37B1-364A-8D79-47ADC4B16D38}"/>
    <dgm:cxn modelId="{40FB9861-4C29-EE4D-B220-F4ED19F5114D}" srcId="{0B2259F0-6CB5-8241-863B-7ECB3D5A406C}" destId="{65D0737B-F316-3741-8C04-3CB6FBC4C23D}" srcOrd="3" destOrd="0" parTransId="{C83B958E-7A33-084E-92C7-A304DAF0E062}" sibTransId="{8AC7C82F-589B-3B40-B59B-722CFF4C960A}"/>
    <dgm:cxn modelId="{60788773-5C5E-2D4D-A4F7-1826B82C86DD}" type="presOf" srcId="{CA63F622-C463-8A47-A5B9-7F49B189BCD1}" destId="{83A9D3F6-9158-4049-AED7-FD2F97CB2887}" srcOrd="0" destOrd="0" presId="urn:microsoft.com/office/officeart/2005/8/layout/hierarchy1"/>
    <dgm:cxn modelId="{3A4A947A-1D64-DD4F-9E6D-10821244BC44}" srcId="{CA63F622-C463-8A47-A5B9-7F49B189BCD1}" destId="{F7B05333-2991-2140-9015-42C46EB8B97D}" srcOrd="1" destOrd="0" parTransId="{94E1FC10-3996-7145-B240-BF2EE09B1B3F}" sibTransId="{3CB71087-3F91-AD49-871A-C6DEEA0AA707}"/>
    <dgm:cxn modelId="{0F25578C-35F3-2049-9649-3401A5665B4B}" type="presOf" srcId="{29A51F80-CC41-824B-8E19-AEC048BC73CF}" destId="{94628799-5E67-D74C-9181-63BA0F211DC3}" srcOrd="0" destOrd="0" presId="urn:microsoft.com/office/officeart/2005/8/layout/hierarchy1"/>
    <dgm:cxn modelId="{AB43CB8C-4C11-5A47-B874-6893AC31BC9B}" type="presOf" srcId="{B3F0B2D6-D99A-C849-94E6-816E2235E3C7}" destId="{584FEC07-A8E9-CE46-A625-7FEE9BD3A14A}" srcOrd="0" destOrd="0" presId="urn:microsoft.com/office/officeart/2005/8/layout/hierarchy1"/>
    <dgm:cxn modelId="{D8AA0596-1285-1443-86BB-9435796A4070}" type="presOf" srcId="{FC762E0F-3F35-0F4C-BCF7-7FB770D363E0}" destId="{7899A43A-2D73-8B45-8AA1-911F1A06B64C}" srcOrd="0" destOrd="0" presId="urn:microsoft.com/office/officeart/2005/8/layout/hierarchy1"/>
    <dgm:cxn modelId="{B47DE298-BC25-1141-B48C-B57D4E9D64F5}" type="presOf" srcId="{C83B958E-7A33-084E-92C7-A304DAF0E062}" destId="{E38D77B6-935A-2D4A-8CBE-A658B1EA24EC}" srcOrd="0" destOrd="0" presId="urn:microsoft.com/office/officeart/2005/8/layout/hierarchy1"/>
    <dgm:cxn modelId="{EE6449AD-CBDF-3448-AA36-A4AEEBA597EE}" type="presOf" srcId="{04FF0341-C868-594C-9E47-E9CED7E570E9}" destId="{B1DAD2F8-C47F-3C44-9369-0AD21F49F349}" srcOrd="0" destOrd="0" presId="urn:microsoft.com/office/officeart/2005/8/layout/hierarchy1"/>
    <dgm:cxn modelId="{B4FCE0B1-6C2B-C343-BD60-CFC147C6156A}" srcId="{0B2259F0-6CB5-8241-863B-7ECB3D5A406C}" destId="{CA63F622-C463-8A47-A5B9-7F49B189BCD1}" srcOrd="2" destOrd="0" parTransId="{FECF06FD-0D27-9C4B-92DB-B83D0EE9A794}" sibTransId="{E9486D5F-B55F-5A4C-9F3B-77357804B2C6}"/>
    <dgm:cxn modelId="{FF0223B3-17DB-4246-B7B6-1C7837F6EF3C}" srcId="{0B2259F0-6CB5-8241-863B-7ECB3D5A406C}" destId="{C282CEBF-BD39-9C49-A73F-344723272E2C}" srcOrd="1" destOrd="0" parTransId="{67920F2D-E3A5-E544-9580-4611E1853C62}" sibTransId="{8A260B96-0C29-DB48-A6B6-188CC023F15F}"/>
    <dgm:cxn modelId="{A0375FCE-F4BB-6849-A977-2854C58D605D}" srcId="{CA63F622-C463-8A47-A5B9-7F49B189BCD1}" destId="{FC762E0F-3F35-0F4C-BCF7-7FB770D363E0}" srcOrd="0" destOrd="0" parTransId="{761FA8C6-F41E-8744-8A94-AD9954199ABF}" sibTransId="{DC1EAE3F-B930-2642-8BB7-99C8B3392DB2}"/>
    <dgm:cxn modelId="{0DDEB5D7-728C-0B48-839E-1CCBC9AEE5AF}" srcId="{CA63F622-C463-8A47-A5B9-7F49B189BCD1}" destId="{257E9693-98A4-D446-B65E-7EDF534DEC9F}" srcOrd="2" destOrd="0" parTransId="{B3F0B2D6-D99A-C849-94E6-816E2235E3C7}" sibTransId="{6DF5684C-A11D-CD40-A1EC-203771037548}"/>
    <dgm:cxn modelId="{B2A664D9-D05E-194C-82B0-723F19165EF1}" type="presOf" srcId="{0B2259F0-6CB5-8241-863B-7ECB3D5A406C}" destId="{9BF7C107-C848-3641-8BF6-5ACC7AB0AF00}" srcOrd="0" destOrd="0" presId="urn:microsoft.com/office/officeart/2005/8/layout/hierarchy1"/>
    <dgm:cxn modelId="{7BD735E9-489D-2C4F-B0A5-A702871C5BEF}" type="presOf" srcId="{67920F2D-E3A5-E544-9580-4611E1853C62}" destId="{66F00AE2-A864-5541-84AA-A26CF499AEE9}" srcOrd="0" destOrd="0" presId="urn:microsoft.com/office/officeart/2005/8/layout/hierarchy1"/>
    <dgm:cxn modelId="{702FAEC3-9D6D-5D4E-821A-6D673D8CF79F}" type="presParOf" srcId="{94628799-5E67-D74C-9181-63BA0F211DC3}" destId="{E4CC0945-FBFC-E443-AF06-1DBE33A586AE}" srcOrd="0" destOrd="0" presId="urn:microsoft.com/office/officeart/2005/8/layout/hierarchy1"/>
    <dgm:cxn modelId="{51375F85-CF6E-1545-8F84-010506D428CF}" type="presParOf" srcId="{E4CC0945-FBFC-E443-AF06-1DBE33A586AE}" destId="{DEB172E2-0EEB-0A43-9778-F82917500C23}" srcOrd="0" destOrd="0" presId="urn:microsoft.com/office/officeart/2005/8/layout/hierarchy1"/>
    <dgm:cxn modelId="{C2AC8828-D575-8344-9984-24E697A7AE1B}" type="presParOf" srcId="{DEB172E2-0EEB-0A43-9778-F82917500C23}" destId="{1A8A2100-3F9D-E448-A141-7A82117BD4B2}" srcOrd="0" destOrd="0" presId="urn:microsoft.com/office/officeart/2005/8/layout/hierarchy1"/>
    <dgm:cxn modelId="{0FDBB669-537A-7D4C-8CD3-1B996DA95E00}" type="presParOf" srcId="{DEB172E2-0EEB-0A43-9778-F82917500C23}" destId="{9BF7C107-C848-3641-8BF6-5ACC7AB0AF00}" srcOrd="1" destOrd="0" presId="urn:microsoft.com/office/officeart/2005/8/layout/hierarchy1"/>
    <dgm:cxn modelId="{94C336C5-769B-6A4F-A098-DD9AB564B1E5}" type="presParOf" srcId="{E4CC0945-FBFC-E443-AF06-1DBE33A586AE}" destId="{9E4A3C07-DF3C-034A-B668-9E11ADFF7CDD}" srcOrd="1" destOrd="0" presId="urn:microsoft.com/office/officeart/2005/8/layout/hierarchy1"/>
    <dgm:cxn modelId="{D58ABB09-81DA-944B-AC65-B7F9F8C6BF73}" type="presParOf" srcId="{9E4A3C07-DF3C-034A-B668-9E11ADFF7CDD}" destId="{B1DAD2F8-C47F-3C44-9369-0AD21F49F349}" srcOrd="0" destOrd="0" presId="urn:microsoft.com/office/officeart/2005/8/layout/hierarchy1"/>
    <dgm:cxn modelId="{C2578C8B-A58E-6345-AE80-EA81D0FB867B}" type="presParOf" srcId="{9E4A3C07-DF3C-034A-B668-9E11ADFF7CDD}" destId="{8DC94EFF-5F47-6843-B989-418CE5F18041}" srcOrd="1" destOrd="0" presId="urn:microsoft.com/office/officeart/2005/8/layout/hierarchy1"/>
    <dgm:cxn modelId="{E819A8B4-2B4B-3B40-AE6A-025801A595E4}" type="presParOf" srcId="{8DC94EFF-5F47-6843-B989-418CE5F18041}" destId="{44B4C7C9-FB37-B94F-9203-50ADDBACE1AD}" srcOrd="0" destOrd="0" presId="urn:microsoft.com/office/officeart/2005/8/layout/hierarchy1"/>
    <dgm:cxn modelId="{51E601F1-6DD9-6546-A513-10CAA32FAF17}" type="presParOf" srcId="{44B4C7C9-FB37-B94F-9203-50ADDBACE1AD}" destId="{23ABD725-68C6-9247-9F22-60F4F88F56A1}" srcOrd="0" destOrd="0" presId="urn:microsoft.com/office/officeart/2005/8/layout/hierarchy1"/>
    <dgm:cxn modelId="{B5F9FBC2-19D7-6C46-903F-90B4C84CEB68}" type="presParOf" srcId="{44B4C7C9-FB37-B94F-9203-50ADDBACE1AD}" destId="{53B9F62A-91B4-2446-9DB7-23757BD7058D}" srcOrd="1" destOrd="0" presId="urn:microsoft.com/office/officeart/2005/8/layout/hierarchy1"/>
    <dgm:cxn modelId="{DDE56FEA-F971-DE46-B3B1-FF3C67B9364B}" type="presParOf" srcId="{8DC94EFF-5F47-6843-B989-418CE5F18041}" destId="{1C1AE789-53E0-7B4A-B50C-72387D048579}" srcOrd="1" destOrd="0" presId="urn:microsoft.com/office/officeart/2005/8/layout/hierarchy1"/>
    <dgm:cxn modelId="{FAFEB1A7-4F30-2A43-B340-51F67629C8C5}" type="presParOf" srcId="{9E4A3C07-DF3C-034A-B668-9E11ADFF7CDD}" destId="{66F00AE2-A864-5541-84AA-A26CF499AEE9}" srcOrd="2" destOrd="0" presId="urn:microsoft.com/office/officeart/2005/8/layout/hierarchy1"/>
    <dgm:cxn modelId="{0637D4F3-BC2E-3647-97A0-977B563A7400}" type="presParOf" srcId="{9E4A3C07-DF3C-034A-B668-9E11ADFF7CDD}" destId="{81ABAB1E-A81A-3441-A632-F87E4D327669}" srcOrd="3" destOrd="0" presId="urn:microsoft.com/office/officeart/2005/8/layout/hierarchy1"/>
    <dgm:cxn modelId="{8D06627F-850F-5E46-BFEC-EC60A391C374}" type="presParOf" srcId="{81ABAB1E-A81A-3441-A632-F87E4D327669}" destId="{428B61FA-ED6A-8248-B242-8B39BBACB5B1}" srcOrd="0" destOrd="0" presId="urn:microsoft.com/office/officeart/2005/8/layout/hierarchy1"/>
    <dgm:cxn modelId="{8F50D373-10F0-0942-B197-1E63C09BEED7}" type="presParOf" srcId="{428B61FA-ED6A-8248-B242-8B39BBACB5B1}" destId="{784C8657-1329-D94D-87A2-220260B9F65E}" srcOrd="0" destOrd="0" presId="urn:microsoft.com/office/officeart/2005/8/layout/hierarchy1"/>
    <dgm:cxn modelId="{9C806D7D-6E66-5145-932C-C78EDD4AE2FA}" type="presParOf" srcId="{428B61FA-ED6A-8248-B242-8B39BBACB5B1}" destId="{571B22B0-F57D-4740-9830-ED24885AB400}" srcOrd="1" destOrd="0" presId="urn:microsoft.com/office/officeart/2005/8/layout/hierarchy1"/>
    <dgm:cxn modelId="{715DD299-1D9E-8344-AA2E-FDC91DD0CB8E}" type="presParOf" srcId="{81ABAB1E-A81A-3441-A632-F87E4D327669}" destId="{21DE2E0D-C967-9A4A-8101-9888DDA956B1}" srcOrd="1" destOrd="0" presId="urn:microsoft.com/office/officeart/2005/8/layout/hierarchy1"/>
    <dgm:cxn modelId="{BB6785FD-B01B-DA47-BE91-5046DCE35E57}" type="presParOf" srcId="{9E4A3C07-DF3C-034A-B668-9E11ADFF7CDD}" destId="{77FD426F-1413-0245-B97E-72A661D6D535}" srcOrd="4" destOrd="0" presId="urn:microsoft.com/office/officeart/2005/8/layout/hierarchy1"/>
    <dgm:cxn modelId="{486F5A1C-50F2-3B4E-B60B-0E0D885277C1}" type="presParOf" srcId="{9E4A3C07-DF3C-034A-B668-9E11ADFF7CDD}" destId="{A018FCCC-F801-2A44-8C3E-C052CD174B64}" srcOrd="5" destOrd="0" presId="urn:microsoft.com/office/officeart/2005/8/layout/hierarchy1"/>
    <dgm:cxn modelId="{57D6E24F-F666-E945-B298-D809B052CA4F}" type="presParOf" srcId="{A018FCCC-F801-2A44-8C3E-C052CD174B64}" destId="{86A6E8B5-66D3-DA4C-816A-31BF2E0F6DBF}" srcOrd="0" destOrd="0" presId="urn:microsoft.com/office/officeart/2005/8/layout/hierarchy1"/>
    <dgm:cxn modelId="{05203FC3-3574-9C41-A464-B0ECAB838285}" type="presParOf" srcId="{86A6E8B5-66D3-DA4C-816A-31BF2E0F6DBF}" destId="{B26449C6-F220-1143-BA3F-91DF2F9C63D6}" srcOrd="0" destOrd="0" presId="urn:microsoft.com/office/officeart/2005/8/layout/hierarchy1"/>
    <dgm:cxn modelId="{F088972A-2EA1-2844-A11C-AB5FCEDCE3D4}" type="presParOf" srcId="{86A6E8B5-66D3-DA4C-816A-31BF2E0F6DBF}" destId="{83A9D3F6-9158-4049-AED7-FD2F97CB2887}" srcOrd="1" destOrd="0" presId="urn:microsoft.com/office/officeart/2005/8/layout/hierarchy1"/>
    <dgm:cxn modelId="{6E18FED3-F3A1-8548-B435-725131C56AA1}" type="presParOf" srcId="{A018FCCC-F801-2A44-8C3E-C052CD174B64}" destId="{C0EE7E03-1529-F743-918D-215D7DA63165}" srcOrd="1" destOrd="0" presId="urn:microsoft.com/office/officeart/2005/8/layout/hierarchy1"/>
    <dgm:cxn modelId="{48D44848-CF83-4D4A-982C-62AE526B181D}" type="presParOf" srcId="{C0EE7E03-1529-F743-918D-215D7DA63165}" destId="{2017A892-756D-AB4F-AC47-88077A247C30}" srcOrd="0" destOrd="0" presId="urn:microsoft.com/office/officeart/2005/8/layout/hierarchy1"/>
    <dgm:cxn modelId="{22EFDE2D-1ADA-234D-B582-31E0C63E2E51}" type="presParOf" srcId="{C0EE7E03-1529-F743-918D-215D7DA63165}" destId="{4DF487C2-9C50-7C44-A3D3-E57A3277AC31}" srcOrd="1" destOrd="0" presId="urn:microsoft.com/office/officeart/2005/8/layout/hierarchy1"/>
    <dgm:cxn modelId="{9F6042FE-5436-114E-9F95-B4D4FA94D848}" type="presParOf" srcId="{4DF487C2-9C50-7C44-A3D3-E57A3277AC31}" destId="{3C688559-CF0A-234F-B4A8-3F1FE86FB1ED}" srcOrd="0" destOrd="0" presId="urn:microsoft.com/office/officeart/2005/8/layout/hierarchy1"/>
    <dgm:cxn modelId="{E75D0409-433B-5F4F-BCF4-917E0A3C9C12}" type="presParOf" srcId="{3C688559-CF0A-234F-B4A8-3F1FE86FB1ED}" destId="{8C8A3A6A-C118-9845-8794-7102681A1AC4}" srcOrd="0" destOrd="0" presId="urn:microsoft.com/office/officeart/2005/8/layout/hierarchy1"/>
    <dgm:cxn modelId="{14FC67F3-5C75-4441-A805-6A98C58D09D1}" type="presParOf" srcId="{3C688559-CF0A-234F-B4A8-3F1FE86FB1ED}" destId="{7899A43A-2D73-8B45-8AA1-911F1A06B64C}" srcOrd="1" destOrd="0" presId="urn:microsoft.com/office/officeart/2005/8/layout/hierarchy1"/>
    <dgm:cxn modelId="{007F23D1-86AF-6F48-BFDF-E94DBD640711}" type="presParOf" srcId="{4DF487C2-9C50-7C44-A3D3-E57A3277AC31}" destId="{19DC9EBD-C2C4-0349-A567-2CA320D8F316}" srcOrd="1" destOrd="0" presId="urn:microsoft.com/office/officeart/2005/8/layout/hierarchy1"/>
    <dgm:cxn modelId="{75D6CC3E-2AC5-F140-A587-E7FF79984226}" type="presParOf" srcId="{C0EE7E03-1529-F743-918D-215D7DA63165}" destId="{6BAF54A8-63DD-5E45-95E3-E8B3918C3428}" srcOrd="2" destOrd="0" presId="urn:microsoft.com/office/officeart/2005/8/layout/hierarchy1"/>
    <dgm:cxn modelId="{D0477009-1C86-C04E-A82F-F0929540FE40}" type="presParOf" srcId="{C0EE7E03-1529-F743-918D-215D7DA63165}" destId="{C182F6D2-52A8-E448-A65B-E1C5556F28F6}" srcOrd="3" destOrd="0" presId="urn:microsoft.com/office/officeart/2005/8/layout/hierarchy1"/>
    <dgm:cxn modelId="{7134AFBD-EBF2-3447-A80E-A9D48F40CAC3}" type="presParOf" srcId="{C182F6D2-52A8-E448-A65B-E1C5556F28F6}" destId="{D22E4512-8F97-A945-8BF9-BC52297D743E}" srcOrd="0" destOrd="0" presId="urn:microsoft.com/office/officeart/2005/8/layout/hierarchy1"/>
    <dgm:cxn modelId="{572F3E73-B162-7046-8CDC-3921CDF10B6A}" type="presParOf" srcId="{D22E4512-8F97-A945-8BF9-BC52297D743E}" destId="{AFADB10C-55EE-2D4C-827F-2BFB9A66DFB2}" srcOrd="0" destOrd="0" presId="urn:microsoft.com/office/officeart/2005/8/layout/hierarchy1"/>
    <dgm:cxn modelId="{6E60E804-BC26-5C45-94DE-FD2FAF0B5C68}" type="presParOf" srcId="{D22E4512-8F97-A945-8BF9-BC52297D743E}" destId="{21040957-B5AB-F14A-8632-4752148DB259}" srcOrd="1" destOrd="0" presId="urn:microsoft.com/office/officeart/2005/8/layout/hierarchy1"/>
    <dgm:cxn modelId="{FD6DB9D1-AA9F-3B47-A3A5-AAACAC2E8C88}" type="presParOf" srcId="{C182F6D2-52A8-E448-A65B-E1C5556F28F6}" destId="{126EACB6-43B7-6F41-A22A-84FA4CF920D4}" srcOrd="1" destOrd="0" presId="urn:microsoft.com/office/officeart/2005/8/layout/hierarchy1"/>
    <dgm:cxn modelId="{C18D3E0E-5853-2E4B-B249-6623ACA30FDD}" type="presParOf" srcId="{C0EE7E03-1529-F743-918D-215D7DA63165}" destId="{584FEC07-A8E9-CE46-A625-7FEE9BD3A14A}" srcOrd="4" destOrd="0" presId="urn:microsoft.com/office/officeart/2005/8/layout/hierarchy1"/>
    <dgm:cxn modelId="{E326D9E8-CA8D-CB49-8001-B1A203676DDB}" type="presParOf" srcId="{C0EE7E03-1529-F743-918D-215D7DA63165}" destId="{9701BEF5-2A6E-0D44-8612-457DF9B66F18}" srcOrd="5" destOrd="0" presId="urn:microsoft.com/office/officeart/2005/8/layout/hierarchy1"/>
    <dgm:cxn modelId="{B8D15E29-4033-9D40-B307-3EC634D4B883}" type="presParOf" srcId="{9701BEF5-2A6E-0D44-8612-457DF9B66F18}" destId="{A40723B9-ECF1-8443-A657-E1489A972DFA}" srcOrd="0" destOrd="0" presId="urn:microsoft.com/office/officeart/2005/8/layout/hierarchy1"/>
    <dgm:cxn modelId="{B1B7B6A8-29A1-7644-B47C-77CC8F57A66C}" type="presParOf" srcId="{A40723B9-ECF1-8443-A657-E1489A972DFA}" destId="{5D260B92-E422-9C45-8C6E-E2C53BEC4C7E}" srcOrd="0" destOrd="0" presId="urn:microsoft.com/office/officeart/2005/8/layout/hierarchy1"/>
    <dgm:cxn modelId="{7BBD7D87-5C10-0A40-9CE8-71AF15F6842B}" type="presParOf" srcId="{A40723B9-ECF1-8443-A657-E1489A972DFA}" destId="{7087D560-5AF5-094B-8241-FE8ABEBDD0EF}" srcOrd="1" destOrd="0" presId="urn:microsoft.com/office/officeart/2005/8/layout/hierarchy1"/>
    <dgm:cxn modelId="{56B26736-4A8E-3442-B943-0B21D663645F}" type="presParOf" srcId="{9701BEF5-2A6E-0D44-8612-457DF9B66F18}" destId="{19D06A41-1299-204A-A363-F49BDB3BE232}" srcOrd="1" destOrd="0" presId="urn:microsoft.com/office/officeart/2005/8/layout/hierarchy1"/>
    <dgm:cxn modelId="{F88CF200-B268-F94A-AD0D-503AA27EAF7E}" type="presParOf" srcId="{C0EE7E03-1529-F743-918D-215D7DA63165}" destId="{9B933E82-4AB4-6944-8158-02A495236D2E}" srcOrd="6" destOrd="0" presId="urn:microsoft.com/office/officeart/2005/8/layout/hierarchy1"/>
    <dgm:cxn modelId="{35E63D70-85FC-C14F-9007-131B712AB827}" type="presParOf" srcId="{C0EE7E03-1529-F743-918D-215D7DA63165}" destId="{B495971A-68BD-8B44-8E87-201699F854C0}" srcOrd="7" destOrd="0" presId="urn:microsoft.com/office/officeart/2005/8/layout/hierarchy1"/>
    <dgm:cxn modelId="{BE6DA93C-A45D-B345-A3C4-EC08B36F7B42}" type="presParOf" srcId="{B495971A-68BD-8B44-8E87-201699F854C0}" destId="{E0B35F82-84E3-0043-AECF-420BC26FA93C}" srcOrd="0" destOrd="0" presId="urn:microsoft.com/office/officeart/2005/8/layout/hierarchy1"/>
    <dgm:cxn modelId="{0A76EC30-7759-004D-B384-7E14762DE199}" type="presParOf" srcId="{E0B35F82-84E3-0043-AECF-420BC26FA93C}" destId="{7EAA9EAA-AC4D-6D4C-8CCA-FF8BF9834D3D}" srcOrd="0" destOrd="0" presId="urn:microsoft.com/office/officeart/2005/8/layout/hierarchy1"/>
    <dgm:cxn modelId="{7E632864-0E4F-FA4C-B985-F92BC546AD50}" type="presParOf" srcId="{E0B35F82-84E3-0043-AECF-420BC26FA93C}" destId="{ABB33BD1-4088-A345-A3B4-B506603CDE4F}" srcOrd="1" destOrd="0" presId="urn:microsoft.com/office/officeart/2005/8/layout/hierarchy1"/>
    <dgm:cxn modelId="{0BB2438E-9828-2C41-8794-0068E26DD41E}" type="presParOf" srcId="{B495971A-68BD-8B44-8E87-201699F854C0}" destId="{B6AA82DD-F9DB-A44E-92B7-8E4EDD64C6A8}" srcOrd="1" destOrd="0" presId="urn:microsoft.com/office/officeart/2005/8/layout/hierarchy1"/>
    <dgm:cxn modelId="{0A72F948-0869-6F40-B100-A1F006BE07EA}" type="presParOf" srcId="{9E4A3C07-DF3C-034A-B668-9E11ADFF7CDD}" destId="{E38D77B6-935A-2D4A-8CBE-A658B1EA24EC}" srcOrd="6" destOrd="0" presId="urn:microsoft.com/office/officeart/2005/8/layout/hierarchy1"/>
    <dgm:cxn modelId="{F462F1E3-BD38-D941-B216-E87859D69094}" type="presParOf" srcId="{9E4A3C07-DF3C-034A-B668-9E11ADFF7CDD}" destId="{D86B87FC-4442-BB42-B29B-4CA5B6E70E21}" srcOrd="7" destOrd="0" presId="urn:microsoft.com/office/officeart/2005/8/layout/hierarchy1"/>
    <dgm:cxn modelId="{FD5391D0-D38A-5344-8C78-08F7B6B34674}" type="presParOf" srcId="{D86B87FC-4442-BB42-B29B-4CA5B6E70E21}" destId="{672A6F73-D2D6-8448-9BB1-B7C877C7AA2A}" srcOrd="0" destOrd="0" presId="urn:microsoft.com/office/officeart/2005/8/layout/hierarchy1"/>
    <dgm:cxn modelId="{00D555DD-A934-BE4D-B0C9-94BFAA3414D5}" type="presParOf" srcId="{672A6F73-D2D6-8448-9BB1-B7C877C7AA2A}" destId="{0DA9BE53-8931-D143-865B-62A8BD509C26}" srcOrd="0" destOrd="0" presId="urn:microsoft.com/office/officeart/2005/8/layout/hierarchy1"/>
    <dgm:cxn modelId="{56BA0FEF-927F-5E4D-9EB1-0774D60C515D}" type="presParOf" srcId="{672A6F73-D2D6-8448-9BB1-B7C877C7AA2A}" destId="{FE3F09D9-1AD8-4040-8D59-5623E926067F}" srcOrd="1" destOrd="0" presId="urn:microsoft.com/office/officeart/2005/8/layout/hierarchy1"/>
    <dgm:cxn modelId="{672F6899-B059-EB42-A77F-3CD3ADD5F189}" type="presParOf" srcId="{D86B87FC-4442-BB42-B29B-4CA5B6E70E21}" destId="{7B902CB5-212B-6B49-9FF8-A0D06503F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EFC97BB-2A0E-F147-8657-F0F4C0DC05AC}" type="doc">
      <dgm:prSet loTypeId="urn:microsoft.com/office/officeart/2009/3/layout/StepUpProcess" loCatId="" qsTypeId="urn:microsoft.com/office/officeart/2005/8/quickstyle/simple5" qsCatId="simple" csTypeId="urn:microsoft.com/office/officeart/2005/8/colors/colorful1" csCatId="colorful" phldr="1"/>
      <dgm:spPr/>
      <dgm:t>
        <a:bodyPr/>
        <a:lstStyle/>
        <a:p>
          <a:endParaRPr lang="en-US"/>
        </a:p>
      </dgm:t>
    </dgm:pt>
    <dgm:pt modelId="{E592A9DB-9314-674A-93CD-CD92E21F992F}">
      <dgm:prSet phldrT="[Text]" custT="1"/>
      <dgm:spPr/>
      <dgm:t>
        <a:bodyPr/>
        <a:lstStyle/>
        <a:p>
          <a:pPr rtl="0"/>
          <a:r>
            <a:rPr lang="en-US" sz="3600" b="1" dirty="0">
              <a:latin typeface="+mj-lt"/>
            </a:rPr>
            <a:t>Semester 1</a:t>
          </a:r>
        </a:p>
      </dgm:t>
    </dgm:pt>
    <dgm:pt modelId="{5AE1452A-D8C7-A546-96CC-9547259E0089}" type="parTrans" cxnId="{E9796FC3-9929-5744-9C89-F02F0EE59DF3}">
      <dgm:prSet/>
      <dgm:spPr/>
      <dgm:t>
        <a:bodyPr/>
        <a:lstStyle/>
        <a:p>
          <a:endParaRPr lang="en-US" sz="1800" b="1">
            <a:latin typeface="+mj-lt"/>
          </a:endParaRPr>
        </a:p>
      </dgm:t>
    </dgm:pt>
    <dgm:pt modelId="{A9ADB634-77FD-1546-B0AC-352A23CB74EF}" type="sibTrans" cxnId="{E9796FC3-9929-5744-9C89-F02F0EE59DF3}">
      <dgm:prSet/>
      <dgm:spPr/>
      <dgm:t>
        <a:bodyPr/>
        <a:lstStyle/>
        <a:p>
          <a:endParaRPr lang="en-US" sz="1800" b="1">
            <a:latin typeface="+mj-lt"/>
          </a:endParaRPr>
        </a:p>
      </dgm:t>
    </dgm:pt>
    <dgm:pt modelId="{AE6D3ADE-64AC-7A41-8508-B36E8D0322C5}">
      <dgm:prSet phldrT="[Text]" custT="1"/>
      <dgm:spPr/>
      <dgm:t>
        <a:bodyPr/>
        <a:lstStyle/>
        <a:p>
          <a:pPr rtl="0"/>
          <a:r>
            <a:rPr lang="en-US" sz="3600" b="1" dirty="0">
              <a:latin typeface="+mj-lt"/>
            </a:rPr>
            <a:t>Semester 2</a:t>
          </a:r>
        </a:p>
      </dgm:t>
    </dgm:pt>
    <dgm:pt modelId="{598881F0-0F24-C645-A999-5E64FC14A833}" type="parTrans" cxnId="{FFDF58E0-83A8-B142-A593-2DF950B9452F}">
      <dgm:prSet/>
      <dgm:spPr/>
      <dgm:t>
        <a:bodyPr/>
        <a:lstStyle/>
        <a:p>
          <a:endParaRPr lang="en-US" sz="1800" b="1">
            <a:latin typeface="+mj-lt"/>
          </a:endParaRPr>
        </a:p>
      </dgm:t>
    </dgm:pt>
    <dgm:pt modelId="{CDA7FCF0-C93A-E94C-A074-4EFE0FDE7EFF}" type="sibTrans" cxnId="{FFDF58E0-83A8-B142-A593-2DF950B9452F}">
      <dgm:prSet/>
      <dgm:spPr/>
      <dgm:t>
        <a:bodyPr/>
        <a:lstStyle/>
        <a:p>
          <a:endParaRPr lang="en-US" sz="1800" b="1">
            <a:latin typeface="+mj-lt"/>
          </a:endParaRPr>
        </a:p>
      </dgm:t>
    </dgm:pt>
    <dgm:pt modelId="{A82DF036-BC67-CB42-98ED-37CDF7046B1B}">
      <dgm:prSet phldrT="[Text]" custT="1"/>
      <dgm:spPr/>
      <dgm:t>
        <a:bodyPr/>
        <a:lstStyle/>
        <a:p>
          <a:pPr rtl="0"/>
          <a:r>
            <a:rPr lang="en-US" sz="3600" b="1" dirty="0">
              <a:latin typeface="+mj-lt"/>
            </a:rPr>
            <a:t>Semester 3</a:t>
          </a:r>
        </a:p>
      </dgm:t>
    </dgm:pt>
    <dgm:pt modelId="{1CD73498-A59A-0946-8A46-54F57FB81A9A}" type="parTrans" cxnId="{63AE9F9F-DFB9-2041-A828-06A6359E8608}">
      <dgm:prSet/>
      <dgm:spPr/>
      <dgm:t>
        <a:bodyPr/>
        <a:lstStyle/>
        <a:p>
          <a:endParaRPr lang="en-US" sz="1800" b="1">
            <a:latin typeface="+mj-lt"/>
          </a:endParaRPr>
        </a:p>
      </dgm:t>
    </dgm:pt>
    <dgm:pt modelId="{356B7EDC-43B3-004A-A9A3-EA6AE094CA26}" type="sibTrans" cxnId="{63AE9F9F-DFB9-2041-A828-06A6359E8608}">
      <dgm:prSet/>
      <dgm:spPr/>
      <dgm:t>
        <a:bodyPr/>
        <a:lstStyle/>
        <a:p>
          <a:endParaRPr lang="en-US" sz="1800" b="1">
            <a:latin typeface="+mj-lt"/>
          </a:endParaRPr>
        </a:p>
      </dgm:t>
    </dgm:pt>
    <dgm:pt modelId="{2A265DE3-478A-BA4D-8162-1F9D24A5AF5A}">
      <dgm:prSet phldrT="[Text]" custT="1"/>
      <dgm:spPr/>
      <dgm:t>
        <a:bodyPr/>
        <a:lstStyle/>
        <a:p>
          <a:pPr rtl="0"/>
          <a:r>
            <a:rPr lang="en-US" sz="3600" b="1" dirty="0">
              <a:latin typeface="+mj-lt"/>
            </a:rPr>
            <a:t>Semester 4</a:t>
          </a:r>
        </a:p>
      </dgm:t>
    </dgm:pt>
    <dgm:pt modelId="{B3453491-BAA5-D948-AE89-937D7AC9C587}" type="parTrans" cxnId="{45D2B8C0-8EE0-E542-8F81-360F86A58DE6}">
      <dgm:prSet/>
      <dgm:spPr/>
      <dgm:t>
        <a:bodyPr/>
        <a:lstStyle/>
        <a:p>
          <a:endParaRPr lang="en-US" sz="1800" b="1">
            <a:latin typeface="+mj-lt"/>
          </a:endParaRPr>
        </a:p>
      </dgm:t>
    </dgm:pt>
    <dgm:pt modelId="{FAE80094-BDEC-964D-B6E7-E3B354ABE54B}" type="sibTrans" cxnId="{45D2B8C0-8EE0-E542-8F81-360F86A58DE6}">
      <dgm:prSet/>
      <dgm:spPr/>
      <dgm:t>
        <a:bodyPr/>
        <a:lstStyle/>
        <a:p>
          <a:endParaRPr lang="en-US" sz="1800" b="1">
            <a:latin typeface="+mj-lt"/>
          </a:endParaRPr>
        </a:p>
      </dgm:t>
    </dgm:pt>
    <dgm:pt modelId="{E8A8C380-9E04-F146-A30F-72BE9236EA3E}">
      <dgm:prSet phldrT="[Text]" custT="1"/>
      <dgm:spPr/>
      <dgm:t>
        <a:bodyPr/>
        <a:lstStyle/>
        <a:p>
          <a:pPr rtl="0"/>
          <a:r>
            <a:rPr lang="en-US" sz="1800" b="1" dirty="0">
              <a:latin typeface="+mj-lt"/>
            </a:rPr>
            <a:t>Introduction of Data Science</a:t>
          </a:r>
        </a:p>
      </dgm:t>
    </dgm:pt>
    <dgm:pt modelId="{F235B27C-B507-154D-873D-0178DDD6ABF6}" type="parTrans" cxnId="{4B1EBFAD-CEF0-754E-811D-E36171CF8CAF}">
      <dgm:prSet/>
      <dgm:spPr/>
      <dgm:t>
        <a:bodyPr/>
        <a:lstStyle/>
        <a:p>
          <a:endParaRPr lang="en-US" sz="1800" b="1">
            <a:latin typeface="+mj-lt"/>
          </a:endParaRPr>
        </a:p>
      </dgm:t>
    </dgm:pt>
    <dgm:pt modelId="{6773A3F8-D614-CC40-9C09-881D7174EFEA}" type="sibTrans" cxnId="{4B1EBFAD-CEF0-754E-811D-E36171CF8CAF}">
      <dgm:prSet/>
      <dgm:spPr/>
      <dgm:t>
        <a:bodyPr/>
        <a:lstStyle/>
        <a:p>
          <a:endParaRPr lang="en-US" sz="1800" b="1">
            <a:latin typeface="+mj-lt"/>
          </a:endParaRPr>
        </a:p>
      </dgm:t>
    </dgm:pt>
    <dgm:pt modelId="{D3EDEC4D-08F2-FC48-BF64-F7D4BFD455B6}">
      <dgm:prSet phldrT="[Text]" custT="1"/>
      <dgm:spPr/>
      <dgm:t>
        <a:bodyPr/>
        <a:lstStyle/>
        <a:p>
          <a:pPr rtl="0"/>
          <a:r>
            <a:rPr lang="en-US" sz="1800" b="1" dirty="0">
              <a:latin typeface="+mj-lt"/>
            </a:rPr>
            <a:t>Cloud Computing</a:t>
          </a:r>
        </a:p>
      </dgm:t>
    </dgm:pt>
    <dgm:pt modelId="{59EB5030-E261-C640-9AF3-A0B53AF7425A}" type="parTrans" cxnId="{39EC50FD-0875-994F-928F-A3F3DB3E8BDD}">
      <dgm:prSet/>
      <dgm:spPr/>
      <dgm:t>
        <a:bodyPr/>
        <a:lstStyle/>
        <a:p>
          <a:endParaRPr lang="en-US" sz="1800" b="1">
            <a:latin typeface="+mj-lt"/>
          </a:endParaRPr>
        </a:p>
      </dgm:t>
    </dgm:pt>
    <dgm:pt modelId="{F004F378-51A0-A545-A59A-6187E930FDEB}" type="sibTrans" cxnId="{39EC50FD-0875-994F-928F-A3F3DB3E8BDD}">
      <dgm:prSet/>
      <dgm:spPr/>
      <dgm:t>
        <a:bodyPr/>
        <a:lstStyle/>
        <a:p>
          <a:endParaRPr lang="en-US" sz="1800" b="1">
            <a:latin typeface="+mj-lt"/>
          </a:endParaRPr>
        </a:p>
      </dgm:t>
    </dgm:pt>
    <dgm:pt modelId="{534A164C-1BDF-6D4E-8BAB-5FD07AE5C898}">
      <dgm:prSet phldrT="[Text]" custT="1"/>
      <dgm:spPr/>
      <dgm:t>
        <a:bodyPr/>
        <a:lstStyle/>
        <a:p>
          <a:pPr rtl="0"/>
          <a:r>
            <a:rPr lang="en-US" sz="1800" b="1" dirty="0">
              <a:latin typeface="+mj-lt"/>
            </a:rPr>
            <a:t>1 required course in</a:t>
          </a:r>
        </a:p>
      </dgm:t>
    </dgm:pt>
    <dgm:pt modelId="{F65C24A3-E8E8-9342-8986-A32E4B20931A}" type="parTrans" cxnId="{3B2CC382-1410-9948-AF99-E9FA4B64EC76}">
      <dgm:prSet/>
      <dgm:spPr/>
      <dgm:t>
        <a:bodyPr/>
        <a:lstStyle/>
        <a:p>
          <a:endParaRPr lang="en-US" sz="1800" b="1">
            <a:latin typeface="+mj-lt"/>
          </a:endParaRPr>
        </a:p>
      </dgm:t>
    </dgm:pt>
    <dgm:pt modelId="{4D6FF1E9-127C-504D-AF06-615EABA2D7F1}" type="sibTrans" cxnId="{3B2CC382-1410-9948-AF99-E9FA4B64EC76}">
      <dgm:prSet/>
      <dgm:spPr/>
      <dgm:t>
        <a:bodyPr/>
        <a:lstStyle/>
        <a:p>
          <a:endParaRPr lang="en-US" sz="1800" b="1">
            <a:latin typeface="+mj-lt"/>
          </a:endParaRPr>
        </a:p>
      </dgm:t>
    </dgm:pt>
    <dgm:pt modelId="{EE63627D-1925-5E42-9BA5-28BCE6089C59}">
      <dgm:prSet phldrT="[Text]" custT="1"/>
      <dgm:spPr/>
      <dgm:t>
        <a:bodyPr/>
        <a:lstStyle/>
        <a:p>
          <a:pPr rtl="0"/>
          <a:r>
            <a:rPr lang="en-US" sz="1800" b="1" dirty="0">
              <a:latin typeface="+mj-lt"/>
            </a:rPr>
            <a:t>Capstone Project</a:t>
          </a:r>
        </a:p>
      </dgm:t>
    </dgm:pt>
    <dgm:pt modelId="{C657DCF1-67CD-984D-9DAC-6153742C6744}" type="parTrans" cxnId="{21D081A5-C3F2-6A4F-A3A8-4C0EF3EB6F47}">
      <dgm:prSet/>
      <dgm:spPr/>
      <dgm:t>
        <a:bodyPr/>
        <a:lstStyle/>
        <a:p>
          <a:endParaRPr lang="en-US" sz="1800" b="1">
            <a:latin typeface="+mj-lt"/>
          </a:endParaRPr>
        </a:p>
      </dgm:t>
    </dgm:pt>
    <dgm:pt modelId="{A00EF246-B1E6-F241-B2CF-56B9E66DC8EC}" type="sibTrans" cxnId="{21D081A5-C3F2-6A4F-A3A8-4C0EF3EB6F47}">
      <dgm:prSet/>
      <dgm:spPr/>
      <dgm:t>
        <a:bodyPr/>
        <a:lstStyle/>
        <a:p>
          <a:endParaRPr lang="en-US" sz="1800" b="1">
            <a:latin typeface="+mj-lt"/>
          </a:endParaRPr>
        </a:p>
      </dgm:t>
    </dgm:pt>
    <dgm:pt modelId="{2C572149-43E2-4B43-85FE-F1A91DCBABF4}">
      <dgm:prSet phldrT="[Text]" custT="1"/>
      <dgm:spPr/>
      <dgm:t>
        <a:bodyPr/>
        <a:lstStyle/>
        <a:p>
          <a:pPr rtl="0"/>
          <a:r>
            <a:rPr lang="en-US" sz="1800" b="1" dirty="0">
              <a:latin typeface="+mj-lt"/>
            </a:rPr>
            <a:t>Data Wrangling</a:t>
          </a:r>
        </a:p>
      </dgm:t>
    </dgm:pt>
    <dgm:pt modelId="{36C89335-DD62-B448-B4E1-1A0A0438F835}" type="parTrans" cxnId="{B788BC89-E273-AA42-B155-ABB50B6B4172}">
      <dgm:prSet/>
      <dgm:spPr/>
      <dgm:t>
        <a:bodyPr/>
        <a:lstStyle/>
        <a:p>
          <a:endParaRPr lang="en-US" sz="1800"/>
        </a:p>
      </dgm:t>
    </dgm:pt>
    <dgm:pt modelId="{D1F21E27-A032-7B44-97DB-940641966A58}" type="sibTrans" cxnId="{B788BC89-E273-AA42-B155-ABB50B6B4172}">
      <dgm:prSet/>
      <dgm:spPr/>
      <dgm:t>
        <a:bodyPr/>
        <a:lstStyle/>
        <a:p>
          <a:endParaRPr lang="en-US" sz="1800"/>
        </a:p>
      </dgm:t>
    </dgm:pt>
    <dgm:pt modelId="{1CE8593B-EF5C-C14E-96D7-BB1FA321A7A8}">
      <dgm:prSet phldrT="[Text]" custT="1"/>
      <dgm:spPr/>
      <dgm:t>
        <a:bodyPr/>
        <a:lstStyle/>
        <a:p>
          <a:pPr rtl="0"/>
          <a:r>
            <a:rPr lang="en-US" sz="1800" b="1" dirty="0">
              <a:latin typeface="+mj-lt"/>
            </a:rPr>
            <a:t>Statistics</a:t>
          </a:r>
        </a:p>
      </dgm:t>
    </dgm:pt>
    <dgm:pt modelId="{6FA6FC44-2592-E649-BDC1-98F93F3689A8}" type="parTrans" cxnId="{0B80F1CB-77EA-1B48-9A8B-E5C7B930D8CB}">
      <dgm:prSet/>
      <dgm:spPr/>
      <dgm:t>
        <a:bodyPr/>
        <a:lstStyle/>
        <a:p>
          <a:endParaRPr lang="en-US" sz="1800"/>
        </a:p>
      </dgm:t>
    </dgm:pt>
    <dgm:pt modelId="{9772E47D-4BC7-A54F-B774-72DE77618854}" type="sibTrans" cxnId="{0B80F1CB-77EA-1B48-9A8B-E5C7B930D8CB}">
      <dgm:prSet/>
      <dgm:spPr/>
      <dgm:t>
        <a:bodyPr/>
        <a:lstStyle/>
        <a:p>
          <a:endParaRPr lang="en-US" sz="1800"/>
        </a:p>
      </dgm:t>
    </dgm:pt>
    <dgm:pt modelId="{890014C6-CB5C-AC4C-BCAE-ADE21D0EE216}">
      <dgm:prSet phldrT="[Text]" custT="1"/>
      <dgm:spPr/>
      <dgm:t>
        <a:bodyPr/>
        <a:lstStyle/>
        <a:p>
          <a:pPr rtl="0"/>
          <a:r>
            <a:rPr lang="en-US" sz="1800" b="1" dirty="0">
              <a:latin typeface="+mj-lt"/>
            </a:rPr>
            <a:t>1 required course in data visualization</a:t>
          </a:r>
        </a:p>
      </dgm:t>
    </dgm:pt>
    <dgm:pt modelId="{BA8FFA12-D6A5-E844-A738-9F8A41440D75}" type="parTrans" cxnId="{3B14D8A9-5BC2-0E4B-BAEA-A12ABEAA6E58}">
      <dgm:prSet/>
      <dgm:spPr/>
      <dgm:t>
        <a:bodyPr/>
        <a:lstStyle/>
        <a:p>
          <a:endParaRPr lang="en-US" sz="1800"/>
        </a:p>
      </dgm:t>
    </dgm:pt>
    <dgm:pt modelId="{6308842B-CB5A-B74E-BD0B-F5703382B3D8}" type="sibTrans" cxnId="{3B14D8A9-5BC2-0E4B-BAEA-A12ABEAA6E58}">
      <dgm:prSet/>
      <dgm:spPr/>
      <dgm:t>
        <a:bodyPr/>
        <a:lstStyle/>
        <a:p>
          <a:endParaRPr lang="en-US" sz="1800"/>
        </a:p>
      </dgm:t>
    </dgm:pt>
    <dgm:pt modelId="{DACCB966-2541-D942-98A4-A68A7F165031}">
      <dgm:prSet phldrT="[Text]" custT="1"/>
      <dgm:spPr/>
      <dgm:t>
        <a:bodyPr/>
        <a:lstStyle/>
        <a:p>
          <a:pPr rtl="0"/>
          <a:r>
            <a:rPr lang="en-US" sz="1800" b="1" dirty="0">
              <a:latin typeface="+mj-lt"/>
            </a:rPr>
            <a:t>Business Communication &amp; Analytics</a:t>
          </a:r>
        </a:p>
      </dgm:t>
    </dgm:pt>
    <dgm:pt modelId="{0DDFF31F-B103-F245-9AE3-41756148DC51}" type="parTrans" cxnId="{EF74692E-AC23-A642-92EA-FCF5EC0BC1EA}">
      <dgm:prSet/>
      <dgm:spPr/>
      <dgm:t>
        <a:bodyPr/>
        <a:lstStyle/>
        <a:p>
          <a:endParaRPr lang="en-US" sz="1800"/>
        </a:p>
      </dgm:t>
    </dgm:pt>
    <dgm:pt modelId="{AE56C1DB-CCB2-944D-8B31-333AC1BEEFA8}" type="sibTrans" cxnId="{EF74692E-AC23-A642-92EA-FCF5EC0BC1EA}">
      <dgm:prSet/>
      <dgm:spPr/>
      <dgm:t>
        <a:bodyPr/>
        <a:lstStyle/>
        <a:p>
          <a:endParaRPr lang="en-US" sz="1800"/>
        </a:p>
      </dgm:t>
    </dgm:pt>
    <dgm:pt modelId="{BB6A1187-AF78-844A-B009-0CFC8EA3623E}">
      <dgm:prSet phldrT="[Text]" custT="1"/>
      <dgm:spPr/>
      <dgm:t>
        <a:bodyPr/>
        <a:lstStyle/>
        <a:p>
          <a:pPr rtl="0"/>
          <a:r>
            <a:rPr lang="en-US" sz="1800" b="1" dirty="0">
              <a:latin typeface="+mj-lt"/>
            </a:rPr>
            <a:t>1 required course in machine learning</a:t>
          </a:r>
        </a:p>
      </dgm:t>
    </dgm:pt>
    <dgm:pt modelId="{35224A20-7D92-8840-9487-AE9FCB36228E}" type="parTrans" cxnId="{FB61E9CE-8F5A-DF46-81D1-440405F01D30}">
      <dgm:prSet/>
      <dgm:spPr/>
      <dgm:t>
        <a:bodyPr/>
        <a:lstStyle/>
        <a:p>
          <a:endParaRPr lang="en-US" sz="1800"/>
        </a:p>
      </dgm:t>
    </dgm:pt>
    <dgm:pt modelId="{61F65901-7AAE-7743-ABFD-A95758E4B2AA}" type="sibTrans" cxnId="{FB61E9CE-8F5A-DF46-81D1-440405F01D30}">
      <dgm:prSet/>
      <dgm:spPr/>
      <dgm:t>
        <a:bodyPr/>
        <a:lstStyle/>
        <a:p>
          <a:endParaRPr lang="en-US" sz="1800"/>
        </a:p>
      </dgm:t>
    </dgm:pt>
    <dgm:pt modelId="{0FBEB3F3-B990-6F49-A993-A630323635AA}">
      <dgm:prSet phldrT="[Text]" custT="1"/>
      <dgm:spPr/>
      <dgm:t>
        <a:bodyPr/>
        <a:lstStyle/>
        <a:p>
          <a:pPr rtl="0"/>
          <a:r>
            <a:rPr lang="en-US" sz="1800" b="1" dirty="0">
              <a:latin typeface="+mj-lt"/>
            </a:rPr>
            <a:t>1 required course in Algorithm</a:t>
          </a:r>
        </a:p>
      </dgm:t>
    </dgm:pt>
    <dgm:pt modelId="{EC58AB6A-3B60-4941-A622-F188C4DC0D00}" type="parTrans" cxnId="{DB0AA288-F597-3B42-8DB8-A87F2365DC73}">
      <dgm:prSet/>
      <dgm:spPr/>
      <dgm:t>
        <a:bodyPr/>
        <a:lstStyle/>
        <a:p>
          <a:endParaRPr lang="en-US" sz="1800"/>
        </a:p>
      </dgm:t>
    </dgm:pt>
    <dgm:pt modelId="{9CF80481-8601-C844-A3E0-B9B7CAB7B878}" type="sibTrans" cxnId="{DB0AA288-F597-3B42-8DB8-A87F2365DC73}">
      <dgm:prSet/>
      <dgm:spPr/>
      <dgm:t>
        <a:bodyPr/>
        <a:lstStyle/>
        <a:p>
          <a:endParaRPr lang="en-US" sz="1800"/>
        </a:p>
      </dgm:t>
    </dgm:pt>
    <dgm:pt modelId="{0270E037-0E97-C846-8806-06FE010A3D14}">
      <dgm:prSet phldrT="[Text]" custT="1"/>
      <dgm:spPr/>
      <dgm:t>
        <a:bodyPr/>
        <a:lstStyle/>
        <a:p>
          <a:pPr rtl="0"/>
          <a:r>
            <a:rPr lang="en-US" sz="1800" b="1" dirty="0">
              <a:latin typeface="+mj-lt"/>
            </a:rPr>
            <a:t>1 free elective course</a:t>
          </a:r>
        </a:p>
      </dgm:t>
    </dgm:pt>
    <dgm:pt modelId="{1BA78BBE-64F8-3C42-BE67-ED30CEC9E3C0}" type="parTrans" cxnId="{232B56BE-1E8B-A94F-8F62-52320BFFAB33}">
      <dgm:prSet/>
      <dgm:spPr/>
      <dgm:t>
        <a:bodyPr/>
        <a:lstStyle/>
        <a:p>
          <a:endParaRPr lang="en-US" sz="1800"/>
        </a:p>
      </dgm:t>
    </dgm:pt>
    <dgm:pt modelId="{35CC0B1F-3A11-CB4E-AFB5-2FBCC936B0F1}" type="sibTrans" cxnId="{232B56BE-1E8B-A94F-8F62-52320BFFAB33}">
      <dgm:prSet/>
      <dgm:spPr/>
      <dgm:t>
        <a:bodyPr/>
        <a:lstStyle/>
        <a:p>
          <a:endParaRPr lang="en-US" sz="1800"/>
        </a:p>
      </dgm:t>
    </dgm:pt>
    <dgm:pt modelId="{BE80A845-28BC-5345-9553-494027B01076}">
      <dgm:prSet phldrT="[Text]" custT="1"/>
      <dgm:spPr/>
      <dgm:t>
        <a:bodyPr/>
        <a:lstStyle/>
        <a:p>
          <a:pPr rtl="0"/>
          <a:r>
            <a:rPr lang="en-US" sz="1800" b="1" dirty="0">
              <a:latin typeface="+mj-lt"/>
            </a:rPr>
            <a:t>business &amp; management</a:t>
          </a:r>
        </a:p>
      </dgm:t>
    </dgm:pt>
    <dgm:pt modelId="{8CCB788D-F39D-184E-9523-C170946D4D0F}" type="sibTrans" cxnId="{B0EFD651-9648-A84A-9E5E-DCD015C5762B}">
      <dgm:prSet/>
      <dgm:spPr/>
      <dgm:t>
        <a:bodyPr/>
        <a:lstStyle/>
        <a:p>
          <a:endParaRPr lang="en-US" sz="1800"/>
        </a:p>
      </dgm:t>
    </dgm:pt>
    <dgm:pt modelId="{1CB4BB7B-190D-1148-A318-E64234DCBD49}" type="parTrans" cxnId="{B0EFD651-9648-A84A-9E5E-DCD015C5762B}">
      <dgm:prSet/>
      <dgm:spPr/>
      <dgm:t>
        <a:bodyPr/>
        <a:lstStyle/>
        <a:p>
          <a:endParaRPr lang="en-US" sz="1800"/>
        </a:p>
      </dgm:t>
    </dgm:pt>
    <dgm:pt modelId="{81487A48-025C-364D-8AB4-CBCFFEE381CC}" type="pres">
      <dgm:prSet presAssocID="{1EFC97BB-2A0E-F147-8657-F0F4C0DC05AC}" presName="rootnode" presStyleCnt="0">
        <dgm:presLayoutVars>
          <dgm:chMax/>
          <dgm:chPref/>
          <dgm:dir/>
          <dgm:animLvl val="lvl"/>
        </dgm:presLayoutVars>
      </dgm:prSet>
      <dgm:spPr/>
    </dgm:pt>
    <dgm:pt modelId="{F390BAB5-8B47-4F45-A1F2-FB32A23CF4AB}" type="pres">
      <dgm:prSet presAssocID="{E592A9DB-9314-674A-93CD-CD92E21F992F}" presName="composite" presStyleCnt="0"/>
      <dgm:spPr/>
    </dgm:pt>
    <dgm:pt modelId="{84A84EBC-E655-054F-9B3B-AAB5D14D256B}" type="pres">
      <dgm:prSet presAssocID="{E592A9DB-9314-674A-93CD-CD92E21F992F}" presName="LShape" presStyleLbl="alignNode1" presStyleIdx="0" presStyleCnt="7"/>
      <dgm:spPr/>
    </dgm:pt>
    <dgm:pt modelId="{A3DC9A62-85B9-E748-8A76-BDB34F8AEC1F}" type="pres">
      <dgm:prSet presAssocID="{E592A9DB-9314-674A-93CD-CD92E21F992F}" presName="ParentText" presStyleLbl="revTx" presStyleIdx="0" presStyleCnt="4" custScaleY="118109">
        <dgm:presLayoutVars>
          <dgm:chMax val="0"/>
          <dgm:chPref val="0"/>
          <dgm:bulletEnabled val="1"/>
        </dgm:presLayoutVars>
      </dgm:prSet>
      <dgm:spPr/>
    </dgm:pt>
    <dgm:pt modelId="{8A17EEF2-3DA9-6343-A2C7-7A8A95022F68}" type="pres">
      <dgm:prSet presAssocID="{E592A9DB-9314-674A-93CD-CD92E21F992F}" presName="Triangle" presStyleLbl="alignNode1" presStyleIdx="1" presStyleCnt="7"/>
      <dgm:spPr/>
    </dgm:pt>
    <dgm:pt modelId="{852A91E3-3EF0-F542-8DB0-05F15FD402F7}" type="pres">
      <dgm:prSet presAssocID="{A9ADB634-77FD-1546-B0AC-352A23CB74EF}" presName="sibTrans" presStyleCnt="0"/>
      <dgm:spPr/>
    </dgm:pt>
    <dgm:pt modelId="{3D1FF8CA-CC8D-FE4E-8A88-A98B3A6556A1}" type="pres">
      <dgm:prSet presAssocID="{A9ADB634-77FD-1546-B0AC-352A23CB74EF}" presName="space" presStyleCnt="0"/>
      <dgm:spPr/>
    </dgm:pt>
    <dgm:pt modelId="{C16CA902-D228-BE42-AD9A-8D7C11BE5A43}" type="pres">
      <dgm:prSet presAssocID="{AE6D3ADE-64AC-7A41-8508-B36E8D0322C5}" presName="composite" presStyleCnt="0"/>
      <dgm:spPr/>
    </dgm:pt>
    <dgm:pt modelId="{03949309-360A-0048-9CEB-5BC0B3BB735D}" type="pres">
      <dgm:prSet presAssocID="{AE6D3ADE-64AC-7A41-8508-B36E8D0322C5}" presName="LShape" presStyleLbl="alignNode1" presStyleIdx="2" presStyleCnt="7"/>
      <dgm:spPr/>
    </dgm:pt>
    <dgm:pt modelId="{4AE787AB-64B2-6948-BD12-E5AAB6913E31}" type="pres">
      <dgm:prSet presAssocID="{AE6D3ADE-64AC-7A41-8508-B36E8D0322C5}" presName="ParentText" presStyleLbl="revTx" presStyleIdx="1" presStyleCnt="4">
        <dgm:presLayoutVars>
          <dgm:chMax val="0"/>
          <dgm:chPref val="0"/>
          <dgm:bulletEnabled val="1"/>
        </dgm:presLayoutVars>
      </dgm:prSet>
      <dgm:spPr/>
    </dgm:pt>
    <dgm:pt modelId="{FD8EFAEA-3E3E-044F-9BF2-C14224B7344E}" type="pres">
      <dgm:prSet presAssocID="{AE6D3ADE-64AC-7A41-8508-B36E8D0322C5}" presName="Triangle" presStyleLbl="alignNode1" presStyleIdx="3" presStyleCnt="7"/>
      <dgm:spPr/>
    </dgm:pt>
    <dgm:pt modelId="{EF3CA70F-3016-C14E-A772-C027C5D981F2}" type="pres">
      <dgm:prSet presAssocID="{CDA7FCF0-C93A-E94C-A074-4EFE0FDE7EFF}" presName="sibTrans" presStyleCnt="0"/>
      <dgm:spPr/>
    </dgm:pt>
    <dgm:pt modelId="{55EED945-DDCF-3345-B377-0C5DBB9B80E3}" type="pres">
      <dgm:prSet presAssocID="{CDA7FCF0-C93A-E94C-A074-4EFE0FDE7EFF}" presName="space" presStyleCnt="0"/>
      <dgm:spPr/>
    </dgm:pt>
    <dgm:pt modelId="{F4466C1A-F654-914E-9FBE-D0247A7FB130}" type="pres">
      <dgm:prSet presAssocID="{A82DF036-BC67-CB42-98ED-37CDF7046B1B}" presName="composite" presStyleCnt="0"/>
      <dgm:spPr/>
    </dgm:pt>
    <dgm:pt modelId="{555AE280-C747-9B4E-8828-B3C32F9EC62F}" type="pres">
      <dgm:prSet presAssocID="{A82DF036-BC67-CB42-98ED-37CDF7046B1B}" presName="LShape" presStyleLbl="alignNode1" presStyleIdx="4" presStyleCnt="7"/>
      <dgm:spPr/>
    </dgm:pt>
    <dgm:pt modelId="{C7D17A42-9714-4047-9F90-05871A8BE529}" type="pres">
      <dgm:prSet presAssocID="{A82DF036-BC67-CB42-98ED-37CDF7046B1B}" presName="ParentText" presStyleLbl="revTx" presStyleIdx="2" presStyleCnt="4">
        <dgm:presLayoutVars>
          <dgm:chMax val="0"/>
          <dgm:chPref val="0"/>
          <dgm:bulletEnabled val="1"/>
        </dgm:presLayoutVars>
      </dgm:prSet>
      <dgm:spPr/>
    </dgm:pt>
    <dgm:pt modelId="{46CC5443-EA49-F944-8EEE-8FAE8A43C46C}" type="pres">
      <dgm:prSet presAssocID="{A82DF036-BC67-CB42-98ED-37CDF7046B1B}" presName="Triangle" presStyleLbl="alignNode1" presStyleIdx="5" presStyleCnt="7"/>
      <dgm:spPr/>
    </dgm:pt>
    <dgm:pt modelId="{B1A81E54-C762-AD45-86A4-F186334BE8AF}" type="pres">
      <dgm:prSet presAssocID="{356B7EDC-43B3-004A-A9A3-EA6AE094CA26}" presName="sibTrans" presStyleCnt="0"/>
      <dgm:spPr/>
    </dgm:pt>
    <dgm:pt modelId="{C76A2F0A-BDA0-2240-9FA8-7ECF33A8A3F9}" type="pres">
      <dgm:prSet presAssocID="{356B7EDC-43B3-004A-A9A3-EA6AE094CA26}" presName="space" presStyleCnt="0"/>
      <dgm:spPr/>
    </dgm:pt>
    <dgm:pt modelId="{F3B21480-396D-2A4F-B4D1-D55655B13D62}" type="pres">
      <dgm:prSet presAssocID="{2A265DE3-478A-BA4D-8162-1F9D24A5AF5A}" presName="composite" presStyleCnt="0"/>
      <dgm:spPr/>
    </dgm:pt>
    <dgm:pt modelId="{6B61ECBD-AA4D-7549-8959-8E0CE640123D}" type="pres">
      <dgm:prSet presAssocID="{2A265DE3-478A-BA4D-8162-1F9D24A5AF5A}" presName="LShape" presStyleLbl="alignNode1" presStyleIdx="6" presStyleCnt="7"/>
      <dgm:spPr/>
    </dgm:pt>
    <dgm:pt modelId="{AD821688-9BF6-7142-81F3-F812AB8F6F20}" type="pres">
      <dgm:prSet presAssocID="{2A265DE3-478A-BA4D-8162-1F9D24A5AF5A}" presName="ParentText" presStyleLbl="revTx" presStyleIdx="3" presStyleCnt="4">
        <dgm:presLayoutVars>
          <dgm:chMax val="0"/>
          <dgm:chPref val="0"/>
          <dgm:bulletEnabled val="1"/>
        </dgm:presLayoutVars>
      </dgm:prSet>
      <dgm:spPr/>
    </dgm:pt>
  </dgm:ptLst>
  <dgm:cxnLst>
    <dgm:cxn modelId="{6FFE8D00-D166-5646-8404-B453663F2B86}" type="presOf" srcId="{AE6D3ADE-64AC-7A41-8508-B36E8D0322C5}" destId="{4AE787AB-64B2-6948-BD12-E5AAB6913E31}" srcOrd="0" destOrd="0" presId="urn:microsoft.com/office/officeart/2009/3/layout/StepUpProcess"/>
    <dgm:cxn modelId="{CCC0120A-992E-C948-8E00-6A09BB4AF881}" type="presOf" srcId="{890014C6-CB5C-AC4C-BCAE-ADE21D0EE216}" destId="{A3DC9A62-85B9-E748-8A76-BDB34F8AEC1F}" srcOrd="0" destOrd="4" presId="urn:microsoft.com/office/officeart/2009/3/layout/StepUpProcess"/>
    <dgm:cxn modelId="{572CE613-6F66-674A-A62B-925C43ED4DF0}" type="presOf" srcId="{D3EDEC4D-08F2-FC48-BF64-F7D4BFD455B6}" destId="{4AE787AB-64B2-6948-BD12-E5AAB6913E31}" srcOrd="0" destOrd="1" presId="urn:microsoft.com/office/officeart/2009/3/layout/StepUpProcess"/>
    <dgm:cxn modelId="{EF74692E-AC23-A642-92EA-FCF5EC0BC1EA}" srcId="{AE6D3ADE-64AC-7A41-8508-B36E8D0322C5}" destId="{DACCB966-2541-D942-98A4-A68A7F165031}" srcOrd="1" destOrd="0" parTransId="{0DDFF31F-B103-F245-9AE3-41756148DC51}" sibTransId="{AE56C1DB-CCB2-944D-8B31-333AC1BEEFA8}"/>
    <dgm:cxn modelId="{A4D6F936-E0E7-5945-8556-0D69CC93B834}" type="presOf" srcId="{1EFC97BB-2A0E-F147-8657-F0F4C0DC05AC}" destId="{81487A48-025C-364D-8AB4-CBCFFEE381CC}" srcOrd="0" destOrd="0" presId="urn:microsoft.com/office/officeart/2009/3/layout/StepUpProcess"/>
    <dgm:cxn modelId="{958B803B-12B1-C54A-94C7-798A610C680F}" type="presOf" srcId="{BE80A845-28BC-5345-9553-494027B01076}" destId="{C7D17A42-9714-4047-9F90-05871A8BE529}" srcOrd="0" destOrd="2" presId="urn:microsoft.com/office/officeart/2009/3/layout/StepUpProcess"/>
    <dgm:cxn modelId="{DA672C3F-36EA-D249-8AE6-357804F9ADB7}" type="presOf" srcId="{0270E037-0E97-C846-8806-06FE010A3D14}" destId="{C7D17A42-9714-4047-9F90-05871A8BE529}" srcOrd="0" destOrd="3" presId="urn:microsoft.com/office/officeart/2009/3/layout/StepUpProcess"/>
    <dgm:cxn modelId="{7EFB473F-1A9E-0346-A614-101A2D91AD95}" type="presOf" srcId="{534A164C-1BDF-6D4E-8BAB-5FD07AE5C898}" destId="{C7D17A42-9714-4047-9F90-05871A8BE529}" srcOrd="0" destOrd="1" presId="urn:microsoft.com/office/officeart/2009/3/layout/StepUpProcess"/>
    <dgm:cxn modelId="{B0EFD651-9648-A84A-9E5E-DCD015C5762B}" srcId="{A82DF036-BC67-CB42-98ED-37CDF7046B1B}" destId="{BE80A845-28BC-5345-9553-494027B01076}" srcOrd="1" destOrd="0" parTransId="{1CB4BB7B-190D-1148-A318-E64234DCBD49}" sibTransId="{8CCB788D-F39D-184E-9523-C170946D4D0F}"/>
    <dgm:cxn modelId="{DF751A61-70AF-6547-B3A9-01EBF9740FAB}" type="presOf" srcId="{2A265DE3-478A-BA4D-8162-1F9D24A5AF5A}" destId="{AD821688-9BF6-7142-81F3-F812AB8F6F20}" srcOrd="0" destOrd="0" presId="urn:microsoft.com/office/officeart/2009/3/layout/StepUpProcess"/>
    <dgm:cxn modelId="{1A527C67-B90A-4A49-9ECF-1C4C5B09667B}" type="presOf" srcId="{BB6A1187-AF78-844A-B009-0CFC8EA3623E}" destId="{4AE787AB-64B2-6948-BD12-E5AAB6913E31}" srcOrd="0" destOrd="3" presId="urn:microsoft.com/office/officeart/2009/3/layout/StepUpProcess"/>
    <dgm:cxn modelId="{3060716E-85D8-5447-B5F1-136FBEDBB150}" type="presOf" srcId="{1CE8593B-EF5C-C14E-96D7-BB1FA321A7A8}" destId="{A3DC9A62-85B9-E748-8A76-BDB34F8AEC1F}" srcOrd="0" destOrd="3" presId="urn:microsoft.com/office/officeart/2009/3/layout/StepUpProcess"/>
    <dgm:cxn modelId="{3B2CC382-1410-9948-AF99-E9FA4B64EC76}" srcId="{A82DF036-BC67-CB42-98ED-37CDF7046B1B}" destId="{534A164C-1BDF-6D4E-8BAB-5FD07AE5C898}" srcOrd="0" destOrd="0" parTransId="{F65C24A3-E8E8-9342-8986-A32E4B20931A}" sibTransId="{4D6FF1E9-127C-504D-AF06-615EABA2D7F1}"/>
    <dgm:cxn modelId="{DB0AA288-F597-3B42-8DB8-A87F2365DC73}" srcId="{AE6D3ADE-64AC-7A41-8508-B36E8D0322C5}" destId="{0FBEB3F3-B990-6F49-A993-A630323635AA}" srcOrd="3" destOrd="0" parTransId="{EC58AB6A-3B60-4941-A622-F188C4DC0D00}" sibTransId="{9CF80481-8601-C844-A3E0-B9B7CAB7B878}"/>
    <dgm:cxn modelId="{B788BC89-E273-AA42-B155-ABB50B6B4172}" srcId="{E592A9DB-9314-674A-93CD-CD92E21F992F}" destId="{2C572149-43E2-4B43-85FE-F1A91DCBABF4}" srcOrd="1" destOrd="0" parTransId="{36C89335-DD62-B448-B4E1-1A0A0438F835}" sibTransId="{D1F21E27-A032-7B44-97DB-940641966A58}"/>
    <dgm:cxn modelId="{19C65491-8637-E240-91BA-CC94231B40C0}" type="presOf" srcId="{EE63627D-1925-5E42-9BA5-28BCE6089C59}" destId="{AD821688-9BF6-7142-81F3-F812AB8F6F20}" srcOrd="0" destOrd="1" presId="urn:microsoft.com/office/officeart/2009/3/layout/StepUpProcess"/>
    <dgm:cxn modelId="{74A5BA91-82AE-0E44-A2F8-ECEA008E52E6}" type="presOf" srcId="{DACCB966-2541-D942-98A4-A68A7F165031}" destId="{4AE787AB-64B2-6948-BD12-E5AAB6913E31}" srcOrd="0" destOrd="2" presId="urn:microsoft.com/office/officeart/2009/3/layout/StepUpProcess"/>
    <dgm:cxn modelId="{E8F3529B-DB67-1040-BBC7-CFAB7E035A31}" type="presOf" srcId="{A82DF036-BC67-CB42-98ED-37CDF7046B1B}" destId="{C7D17A42-9714-4047-9F90-05871A8BE529}" srcOrd="0" destOrd="0" presId="urn:microsoft.com/office/officeart/2009/3/layout/StepUpProcess"/>
    <dgm:cxn modelId="{63AE9F9F-DFB9-2041-A828-06A6359E8608}" srcId="{1EFC97BB-2A0E-F147-8657-F0F4C0DC05AC}" destId="{A82DF036-BC67-CB42-98ED-37CDF7046B1B}" srcOrd="2" destOrd="0" parTransId="{1CD73498-A59A-0946-8A46-54F57FB81A9A}" sibTransId="{356B7EDC-43B3-004A-A9A3-EA6AE094CA26}"/>
    <dgm:cxn modelId="{21D081A5-C3F2-6A4F-A3A8-4C0EF3EB6F47}" srcId="{2A265DE3-478A-BA4D-8162-1F9D24A5AF5A}" destId="{EE63627D-1925-5E42-9BA5-28BCE6089C59}" srcOrd="0" destOrd="0" parTransId="{C657DCF1-67CD-984D-9DAC-6153742C6744}" sibTransId="{A00EF246-B1E6-F241-B2CF-56B9E66DC8EC}"/>
    <dgm:cxn modelId="{3B14D8A9-5BC2-0E4B-BAEA-A12ABEAA6E58}" srcId="{E592A9DB-9314-674A-93CD-CD92E21F992F}" destId="{890014C6-CB5C-AC4C-BCAE-ADE21D0EE216}" srcOrd="3" destOrd="0" parTransId="{BA8FFA12-D6A5-E844-A738-9F8A41440D75}" sibTransId="{6308842B-CB5A-B74E-BD0B-F5703382B3D8}"/>
    <dgm:cxn modelId="{4B1EBFAD-CEF0-754E-811D-E36171CF8CAF}" srcId="{E592A9DB-9314-674A-93CD-CD92E21F992F}" destId="{E8A8C380-9E04-F146-A30F-72BE9236EA3E}" srcOrd="0" destOrd="0" parTransId="{F235B27C-B507-154D-873D-0178DDD6ABF6}" sibTransId="{6773A3F8-D614-CC40-9C09-881D7174EFEA}"/>
    <dgm:cxn modelId="{232B56BE-1E8B-A94F-8F62-52320BFFAB33}" srcId="{A82DF036-BC67-CB42-98ED-37CDF7046B1B}" destId="{0270E037-0E97-C846-8806-06FE010A3D14}" srcOrd="2" destOrd="0" parTransId="{1BA78BBE-64F8-3C42-BE67-ED30CEC9E3C0}" sibTransId="{35CC0B1F-3A11-CB4E-AFB5-2FBCC936B0F1}"/>
    <dgm:cxn modelId="{45D2B8C0-8EE0-E542-8F81-360F86A58DE6}" srcId="{1EFC97BB-2A0E-F147-8657-F0F4C0DC05AC}" destId="{2A265DE3-478A-BA4D-8162-1F9D24A5AF5A}" srcOrd="3" destOrd="0" parTransId="{B3453491-BAA5-D948-AE89-937D7AC9C587}" sibTransId="{FAE80094-BDEC-964D-B6E7-E3B354ABE54B}"/>
    <dgm:cxn modelId="{E9796FC3-9929-5744-9C89-F02F0EE59DF3}" srcId="{1EFC97BB-2A0E-F147-8657-F0F4C0DC05AC}" destId="{E592A9DB-9314-674A-93CD-CD92E21F992F}" srcOrd="0" destOrd="0" parTransId="{5AE1452A-D8C7-A546-96CC-9547259E0089}" sibTransId="{A9ADB634-77FD-1546-B0AC-352A23CB74EF}"/>
    <dgm:cxn modelId="{B621EEC7-5B20-DA40-BE40-437C086BEAA4}" type="presOf" srcId="{0FBEB3F3-B990-6F49-A993-A630323635AA}" destId="{4AE787AB-64B2-6948-BD12-E5AAB6913E31}" srcOrd="0" destOrd="4" presId="urn:microsoft.com/office/officeart/2009/3/layout/StepUpProcess"/>
    <dgm:cxn modelId="{0B80F1CB-77EA-1B48-9A8B-E5C7B930D8CB}" srcId="{E592A9DB-9314-674A-93CD-CD92E21F992F}" destId="{1CE8593B-EF5C-C14E-96D7-BB1FA321A7A8}" srcOrd="2" destOrd="0" parTransId="{6FA6FC44-2592-E649-BDC1-98F93F3689A8}" sibTransId="{9772E47D-4BC7-A54F-B774-72DE77618854}"/>
    <dgm:cxn modelId="{FB61E9CE-8F5A-DF46-81D1-440405F01D30}" srcId="{AE6D3ADE-64AC-7A41-8508-B36E8D0322C5}" destId="{BB6A1187-AF78-844A-B009-0CFC8EA3623E}" srcOrd="2" destOrd="0" parTransId="{35224A20-7D92-8840-9487-AE9FCB36228E}" sibTransId="{61F65901-7AAE-7743-ABFD-A95758E4B2AA}"/>
    <dgm:cxn modelId="{654FAFDD-29C8-2E42-A879-C43A7EEB5659}" type="presOf" srcId="{2C572149-43E2-4B43-85FE-F1A91DCBABF4}" destId="{A3DC9A62-85B9-E748-8A76-BDB34F8AEC1F}" srcOrd="0" destOrd="2" presId="urn:microsoft.com/office/officeart/2009/3/layout/StepUpProcess"/>
    <dgm:cxn modelId="{A37A98DF-9590-4249-8DC3-C3F7252B41C6}" type="presOf" srcId="{E592A9DB-9314-674A-93CD-CD92E21F992F}" destId="{A3DC9A62-85B9-E748-8A76-BDB34F8AEC1F}" srcOrd="0" destOrd="0" presId="urn:microsoft.com/office/officeart/2009/3/layout/StepUpProcess"/>
    <dgm:cxn modelId="{FFDF58E0-83A8-B142-A593-2DF950B9452F}" srcId="{1EFC97BB-2A0E-F147-8657-F0F4C0DC05AC}" destId="{AE6D3ADE-64AC-7A41-8508-B36E8D0322C5}" srcOrd="1" destOrd="0" parTransId="{598881F0-0F24-C645-A999-5E64FC14A833}" sibTransId="{CDA7FCF0-C93A-E94C-A074-4EFE0FDE7EFF}"/>
    <dgm:cxn modelId="{194B22F5-0671-2D40-A59C-DAB62D4E431A}" type="presOf" srcId="{E8A8C380-9E04-F146-A30F-72BE9236EA3E}" destId="{A3DC9A62-85B9-E748-8A76-BDB34F8AEC1F}" srcOrd="0" destOrd="1" presId="urn:microsoft.com/office/officeart/2009/3/layout/StepUpProcess"/>
    <dgm:cxn modelId="{39EC50FD-0875-994F-928F-A3F3DB3E8BDD}" srcId="{AE6D3ADE-64AC-7A41-8508-B36E8D0322C5}" destId="{D3EDEC4D-08F2-FC48-BF64-F7D4BFD455B6}" srcOrd="0" destOrd="0" parTransId="{59EB5030-E261-C640-9AF3-A0B53AF7425A}" sibTransId="{F004F378-51A0-A545-A59A-6187E930FDEB}"/>
    <dgm:cxn modelId="{0239E8DE-F236-F844-B89B-2058B9B45DE2}" type="presParOf" srcId="{81487A48-025C-364D-8AB4-CBCFFEE381CC}" destId="{F390BAB5-8B47-4F45-A1F2-FB32A23CF4AB}" srcOrd="0" destOrd="0" presId="urn:microsoft.com/office/officeart/2009/3/layout/StepUpProcess"/>
    <dgm:cxn modelId="{6BC9F888-6882-754A-8BA3-51FFC9338370}" type="presParOf" srcId="{F390BAB5-8B47-4F45-A1F2-FB32A23CF4AB}" destId="{84A84EBC-E655-054F-9B3B-AAB5D14D256B}" srcOrd="0" destOrd="0" presId="urn:microsoft.com/office/officeart/2009/3/layout/StepUpProcess"/>
    <dgm:cxn modelId="{594871E5-2609-1B44-B24A-81990CBD9F51}" type="presParOf" srcId="{F390BAB5-8B47-4F45-A1F2-FB32A23CF4AB}" destId="{A3DC9A62-85B9-E748-8A76-BDB34F8AEC1F}" srcOrd="1" destOrd="0" presId="urn:microsoft.com/office/officeart/2009/3/layout/StepUpProcess"/>
    <dgm:cxn modelId="{2DD6B310-C011-1341-B401-DF18E27E45D3}" type="presParOf" srcId="{F390BAB5-8B47-4F45-A1F2-FB32A23CF4AB}" destId="{8A17EEF2-3DA9-6343-A2C7-7A8A95022F68}" srcOrd="2" destOrd="0" presId="urn:microsoft.com/office/officeart/2009/3/layout/StepUpProcess"/>
    <dgm:cxn modelId="{31F63286-C470-A442-8AA0-1DA60C39AFB7}" type="presParOf" srcId="{81487A48-025C-364D-8AB4-CBCFFEE381CC}" destId="{852A91E3-3EF0-F542-8DB0-05F15FD402F7}" srcOrd="1" destOrd="0" presId="urn:microsoft.com/office/officeart/2009/3/layout/StepUpProcess"/>
    <dgm:cxn modelId="{0BF4687D-C03F-7746-953A-36065CE0727C}" type="presParOf" srcId="{852A91E3-3EF0-F542-8DB0-05F15FD402F7}" destId="{3D1FF8CA-CC8D-FE4E-8A88-A98B3A6556A1}" srcOrd="0" destOrd="0" presId="urn:microsoft.com/office/officeart/2009/3/layout/StepUpProcess"/>
    <dgm:cxn modelId="{2089C943-0DFD-3C47-B9ED-F1A0E1107639}" type="presParOf" srcId="{81487A48-025C-364D-8AB4-CBCFFEE381CC}" destId="{C16CA902-D228-BE42-AD9A-8D7C11BE5A43}" srcOrd="2" destOrd="0" presId="urn:microsoft.com/office/officeart/2009/3/layout/StepUpProcess"/>
    <dgm:cxn modelId="{20531673-70F5-B64E-B6B8-F0DEDB3EB4EF}" type="presParOf" srcId="{C16CA902-D228-BE42-AD9A-8D7C11BE5A43}" destId="{03949309-360A-0048-9CEB-5BC0B3BB735D}" srcOrd="0" destOrd="0" presId="urn:microsoft.com/office/officeart/2009/3/layout/StepUpProcess"/>
    <dgm:cxn modelId="{9B93AE72-CCE6-9948-AE0F-1C27FC5C13E2}" type="presParOf" srcId="{C16CA902-D228-BE42-AD9A-8D7C11BE5A43}" destId="{4AE787AB-64B2-6948-BD12-E5AAB6913E31}" srcOrd="1" destOrd="0" presId="urn:microsoft.com/office/officeart/2009/3/layout/StepUpProcess"/>
    <dgm:cxn modelId="{A5863D2A-D439-964B-B4D3-E7F14571A398}" type="presParOf" srcId="{C16CA902-D228-BE42-AD9A-8D7C11BE5A43}" destId="{FD8EFAEA-3E3E-044F-9BF2-C14224B7344E}" srcOrd="2" destOrd="0" presId="urn:microsoft.com/office/officeart/2009/3/layout/StepUpProcess"/>
    <dgm:cxn modelId="{1C565920-8EE9-194B-B4D9-A16629ACCE9F}" type="presParOf" srcId="{81487A48-025C-364D-8AB4-CBCFFEE381CC}" destId="{EF3CA70F-3016-C14E-A772-C027C5D981F2}" srcOrd="3" destOrd="0" presId="urn:microsoft.com/office/officeart/2009/3/layout/StepUpProcess"/>
    <dgm:cxn modelId="{8FA3E5F8-2138-154D-B940-6C86BF671EAA}" type="presParOf" srcId="{EF3CA70F-3016-C14E-A772-C027C5D981F2}" destId="{55EED945-DDCF-3345-B377-0C5DBB9B80E3}" srcOrd="0" destOrd="0" presId="urn:microsoft.com/office/officeart/2009/3/layout/StepUpProcess"/>
    <dgm:cxn modelId="{8AF370DD-555E-8849-9877-88CFC09F28D0}" type="presParOf" srcId="{81487A48-025C-364D-8AB4-CBCFFEE381CC}" destId="{F4466C1A-F654-914E-9FBE-D0247A7FB130}" srcOrd="4" destOrd="0" presId="urn:microsoft.com/office/officeart/2009/3/layout/StepUpProcess"/>
    <dgm:cxn modelId="{B25ED143-61DB-7F4A-88AC-6D3BAE27B15A}" type="presParOf" srcId="{F4466C1A-F654-914E-9FBE-D0247A7FB130}" destId="{555AE280-C747-9B4E-8828-B3C32F9EC62F}" srcOrd="0" destOrd="0" presId="urn:microsoft.com/office/officeart/2009/3/layout/StepUpProcess"/>
    <dgm:cxn modelId="{F5F75BB5-931D-E44E-8F14-3F083B4527C7}" type="presParOf" srcId="{F4466C1A-F654-914E-9FBE-D0247A7FB130}" destId="{C7D17A42-9714-4047-9F90-05871A8BE529}" srcOrd="1" destOrd="0" presId="urn:microsoft.com/office/officeart/2009/3/layout/StepUpProcess"/>
    <dgm:cxn modelId="{0C543E9E-0BBE-5341-BB07-A50B5B2EA8BB}" type="presParOf" srcId="{F4466C1A-F654-914E-9FBE-D0247A7FB130}" destId="{46CC5443-EA49-F944-8EEE-8FAE8A43C46C}" srcOrd="2" destOrd="0" presId="urn:microsoft.com/office/officeart/2009/3/layout/StepUpProcess"/>
    <dgm:cxn modelId="{5B30A7D7-BDA7-4E47-8781-E33BA3694F7B}" type="presParOf" srcId="{81487A48-025C-364D-8AB4-CBCFFEE381CC}" destId="{B1A81E54-C762-AD45-86A4-F186334BE8AF}" srcOrd="5" destOrd="0" presId="urn:microsoft.com/office/officeart/2009/3/layout/StepUpProcess"/>
    <dgm:cxn modelId="{1896B526-E28A-6648-9858-6927C30F1F0B}" type="presParOf" srcId="{B1A81E54-C762-AD45-86A4-F186334BE8AF}" destId="{C76A2F0A-BDA0-2240-9FA8-7ECF33A8A3F9}" srcOrd="0" destOrd="0" presId="urn:microsoft.com/office/officeart/2009/3/layout/StepUpProcess"/>
    <dgm:cxn modelId="{A3CF87E6-9C69-B543-AF6F-C4EEA84EB1BA}" type="presParOf" srcId="{81487A48-025C-364D-8AB4-CBCFFEE381CC}" destId="{F3B21480-396D-2A4F-B4D1-D55655B13D62}" srcOrd="6" destOrd="0" presId="urn:microsoft.com/office/officeart/2009/3/layout/StepUpProcess"/>
    <dgm:cxn modelId="{4CB59DCD-59AE-AA43-AE49-FDBDCE720992}" type="presParOf" srcId="{F3B21480-396D-2A4F-B4D1-D55655B13D62}" destId="{6B61ECBD-AA4D-7549-8959-8E0CE640123D}" srcOrd="0" destOrd="0" presId="urn:microsoft.com/office/officeart/2009/3/layout/StepUpProcess"/>
    <dgm:cxn modelId="{4A850431-9B1E-3A45-9417-8BCFC583D681}" type="presParOf" srcId="{F3B21480-396D-2A4F-B4D1-D55655B13D62}" destId="{AD821688-9BF6-7142-81F3-F812AB8F6F20}"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14C469-B9AE-8547-A191-8F0EF58F7C31}" type="doc">
      <dgm:prSet loTypeId="urn:microsoft.com/office/officeart/2009/3/layout/StepUpProcess" loCatId="" qsTypeId="urn:microsoft.com/office/officeart/2005/8/quickstyle/simple5" qsCatId="simple" csTypeId="urn:microsoft.com/office/officeart/2005/8/colors/colorful1" csCatId="colorful" phldr="1"/>
      <dgm:spPr/>
      <dgm:t>
        <a:bodyPr/>
        <a:lstStyle/>
        <a:p>
          <a:endParaRPr lang="en-US"/>
        </a:p>
      </dgm:t>
    </dgm:pt>
    <dgm:pt modelId="{66B9B073-58EE-1249-A9DA-ED6531623B61}">
      <dgm:prSet phldrT="[Text]" custT="1"/>
      <dgm:spPr/>
      <dgm:t>
        <a:bodyPr/>
        <a:lstStyle/>
        <a:p>
          <a:pPr rtl="0"/>
          <a:r>
            <a:rPr lang="en-US" sz="3600" b="1" dirty="0">
              <a:latin typeface="+mj-lt"/>
            </a:rPr>
            <a:t>Semester 1</a:t>
          </a:r>
        </a:p>
      </dgm:t>
    </dgm:pt>
    <dgm:pt modelId="{90806D5E-BE68-FC4C-94FB-117DAC2A665A}" type="parTrans" cxnId="{5AFC016D-A1D6-CB4C-813D-B0C8B7E957D6}">
      <dgm:prSet/>
      <dgm:spPr/>
      <dgm:t>
        <a:bodyPr/>
        <a:lstStyle/>
        <a:p>
          <a:endParaRPr lang="en-US" sz="4400" b="1">
            <a:latin typeface="+mj-lt"/>
          </a:endParaRPr>
        </a:p>
      </dgm:t>
    </dgm:pt>
    <dgm:pt modelId="{E5D43526-14DF-424A-9FAC-B3C723C063C0}" type="sibTrans" cxnId="{5AFC016D-A1D6-CB4C-813D-B0C8B7E957D6}">
      <dgm:prSet/>
      <dgm:spPr/>
      <dgm:t>
        <a:bodyPr/>
        <a:lstStyle/>
        <a:p>
          <a:endParaRPr lang="en-US" sz="4400" b="1">
            <a:latin typeface="+mj-lt"/>
          </a:endParaRPr>
        </a:p>
      </dgm:t>
    </dgm:pt>
    <dgm:pt modelId="{20401203-EE18-A94E-B257-7DE86B46BFA2}">
      <dgm:prSet phldrT="[Text]" custT="1"/>
      <dgm:spPr/>
      <dgm:t>
        <a:bodyPr/>
        <a:lstStyle/>
        <a:p>
          <a:pPr rtl="0"/>
          <a:r>
            <a:rPr lang="en-US" sz="3600" b="1" dirty="0">
              <a:latin typeface="+mj-lt"/>
            </a:rPr>
            <a:t>Semester 2 </a:t>
          </a:r>
        </a:p>
      </dgm:t>
    </dgm:pt>
    <dgm:pt modelId="{07379F1B-C530-FB44-B64B-9D28272AC348}" type="parTrans" cxnId="{72D858CA-EC84-2247-BB3B-F220E1DCB5B8}">
      <dgm:prSet/>
      <dgm:spPr/>
      <dgm:t>
        <a:bodyPr/>
        <a:lstStyle/>
        <a:p>
          <a:endParaRPr lang="en-US" sz="4400" b="1">
            <a:latin typeface="+mj-lt"/>
          </a:endParaRPr>
        </a:p>
      </dgm:t>
    </dgm:pt>
    <dgm:pt modelId="{57E1DBD8-6929-DA40-9CE2-B4B9A3A67313}" type="sibTrans" cxnId="{72D858CA-EC84-2247-BB3B-F220E1DCB5B8}">
      <dgm:prSet/>
      <dgm:spPr/>
      <dgm:t>
        <a:bodyPr/>
        <a:lstStyle/>
        <a:p>
          <a:endParaRPr lang="en-US" sz="4400" b="1">
            <a:latin typeface="+mj-lt"/>
          </a:endParaRPr>
        </a:p>
      </dgm:t>
    </dgm:pt>
    <dgm:pt modelId="{E6BA1FC2-4F20-6D4F-8C79-CBE5E4AA9C61}">
      <dgm:prSet phldrT="[Text]" custT="1"/>
      <dgm:spPr/>
      <dgm:t>
        <a:bodyPr/>
        <a:lstStyle/>
        <a:p>
          <a:pPr rtl="0"/>
          <a:r>
            <a:rPr lang="en-US" sz="3600" b="1" dirty="0">
              <a:latin typeface="+mj-lt"/>
            </a:rPr>
            <a:t>Semester 3</a:t>
          </a:r>
        </a:p>
      </dgm:t>
    </dgm:pt>
    <dgm:pt modelId="{8107895D-C5D0-E945-BA9F-3FE83F072A65}" type="parTrans" cxnId="{15C891EA-AFA6-8746-89A3-9B1C99FF8BD8}">
      <dgm:prSet/>
      <dgm:spPr/>
      <dgm:t>
        <a:bodyPr/>
        <a:lstStyle/>
        <a:p>
          <a:endParaRPr lang="en-US" sz="4400" b="1">
            <a:latin typeface="+mj-lt"/>
          </a:endParaRPr>
        </a:p>
      </dgm:t>
    </dgm:pt>
    <dgm:pt modelId="{D33E0C45-7028-7F45-908D-BFF7A3AF85F9}" type="sibTrans" cxnId="{15C891EA-AFA6-8746-89A3-9B1C99FF8BD8}">
      <dgm:prSet/>
      <dgm:spPr/>
      <dgm:t>
        <a:bodyPr/>
        <a:lstStyle/>
        <a:p>
          <a:endParaRPr lang="en-US" sz="4400" b="1">
            <a:latin typeface="+mj-lt"/>
          </a:endParaRPr>
        </a:p>
      </dgm:t>
    </dgm:pt>
    <dgm:pt modelId="{FEC0DC13-5D51-004D-B78D-A9CF79389B07}">
      <dgm:prSet phldrT="[Text]" custT="1"/>
      <dgm:spPr/>
      <dgm:t>
        <a:bodyPr/>
        <a:lstStyle/>
        <a:p>
          <a:pPr rtl="0"/>
          <a:r>
            <a:rPr lang="en-US" sz="3600" b="1" dirty="0">
              <a:latin typeface="+mj-lt"/>
            </a:rPr>
            <a:t>Semester 4</a:t>
          </a:r>
        </a:p>
      </dgm:t>
    </dgm:pt>
    <dgm:pt modelId="{9DC5FE24-C761-994D-8909-A960E39ECEFE}" type="parTrans" cxnId="{7B562DBF-33F7-1C49-AA68-66E26FA76F4D}">
      <dgm:prSet/>
      <dgm:spPr/>
      <dgm:t>
        <a:bodyPr/>
        <a:lstStyle/>
        <a:p>
          <a:endParaRPr lang="en-US" sz="4400" b="1">
            <a:latin typeface="+mj-lt"/>
          </a:endParaRPr>
        </a:p>
      </dgm:t>
    </dgm:pt>
    <dgm:pt modelId="{3ECE522F-9588-7744-9BAC-0CB978AA0FDD}" type="sibTrans" cxnId="{7B562DBF-33F7-1C49-AA68-66E26FA76F4D}">
      <dgm:prSet/>
      <dgm:spPr/>
      <dgm:t>
        <a:bodyPr/>
        <a:lstStyle/>
        <a:p>
          <a:endParaRPr lang="en-US" sz="4400" b="1">
            <a:latin typeface="+mj-lt"/>
          </a:endParaRPr>
        </a:p>
      </dgm:t>
    </dgm:pt>
    <dgm:pt modelId="{D5DFE6C2-7C1C-9946-814C-A6571AFC680E}">
      <dgm:prSet phldrT="[Text]" custT="1"/>
      <dgm:spPr/>
      <dgm:t>
        <a:bodyPr/>
        <a:lstStyle/>
        <a:p>
          <a:pPr rtl="0"/>
          <a:r>
            <a:rPr lang="en-US" sz="1800" b="1" dirty="0">
              <a:latin typeface="+mj-lt"/>
            </a:rPr>
            <a:t>Introduction to Data Science</a:t>
          </a:r>
        </a:p>
      </dgm:t>
    </dgm:pt>
    <dgm:pt modelId="{EFB7F9C1-FDE2-114D-AC07-46416C3E1382}" type="parTrans" cxnId="{5B393937-9E2E-B14A-BFD4-ADB085333E0D}">
      <dgm:prSet/>
      <dgm:spPr/>
      <dgm:t>
        <a:bodyPr/>
        <a:lstStyle/>
        <a:p>
          <a:endParaRPr lang="en-US" sz="4400" b="1">
            <a:latin typeface="+mj-lt"/>
          </a:endParaRPr>
        </a:p>
      </dgm:t>
    </dgm:pt>
    <dgm:pt modelId="{3E7219BC-5C1A-504B-A32A-87DFB654B0ED}" type="sibTrans" cxnId="{5B393937-9E2E-B14A-BFD4-ADB085333E0D}">
      <dgm:prSet/>
      <dgm:spPr/>
      <dgm:t>
        <a:bodyPr/>
        <a:lstStyle/>
        <a:p>
          <a:endParaRPr lang="en-US" sz="4400" b="1">
            <a:latin typeface="+mj-lt"/>
          </a:endParaRPr>
        </a:p>
      </dgm:t>
    </dgm:pt>
    <dgm:pt modelId="{CCA3ED75-82AC-1647-B4DD-CD2D4CDB184D}">
      <dgm:prSet phldrT="[Text]" custT="1"/>
      <dgm:spPr/>
      <dgm:t>
        <a:bodyPr/>
        <a:lstStyle/>
        <a:p>
          <a:pPr rtl="0"/>
          <a:r>
            <a:rPr lang="en-US" sz="1800" b="1" dirty="0">
              <a:latin typeface="+mj-lt"/>
            </a:rPr>
            <a:t>Foundations of AI</a:t>
          </a:r>
        </a:p>
      </dgm:t>
    </dgm:pt>
    <dgm:pt modelId="{DE485FC9-29E9-C248-88E8-984E2C1E04A8}" type="parTrans" cxnId="{F211F65D-0F5B-4C4C-A89B-1FFEDBC6C08C}">
      <dgm:prSet/>
      <dgm:spPr/>
      <dgm:t>
        <a:bodyPr/>
        <a:lstStyle/>
        <a:p>
          <a:endParaRPr lang="en-US" sz="4400" b="1">
            <a:latin typeface="+mj-lt"/>
          </a:endParaRPr>
        </a:p>
      </dgm:t>
    </dgm:pt>
    <dgm:pt modelId="{AC5EC606-5549-B24E-924F-0F948738C5DB}" type="sibTrans" cxnId="{F211F65D-0F5B-4C4C-A89B-1FFEDBC6C08C}">
      <dgm:prSet/>
      <dgm:spPr/>
      <dgm:t>
        <a:bodyPr/>
        <a:lstStyle/>
        <a:p>
          <a:endParaRPr lang="en-US" sz="4400" b="1">
            <a:latin typeface="+mj-lt"/>
          </a:endParaRPr>
        </a:p>
      </dgm:t>
    </dgm:pt>
    <dgm:pt modelId="{8EED3325-30B5-2D4B-ABC5-15B9D43CF88E}">
      <dgm:prSet phldrT="[Text]" custT="1"/>
      <dgm:spPr/>
      <dgm:t>
        <a:bodyPr/>
        <a:lstStyle/>
        <a:p>
          <a:pPr rtl="0"/>
          <a:r>
            <a:rPr lang="en-US" sz="1800" b="1" dirty="0">
              <a:latin typeface="+mj-lt"/>
            </a:rPr>
            <a:t>1 required Statistic course</a:t>
          </a:r>
        </a:p>
      </dgm:t>
    </dgm:pt>
    <dgm:pt modelId="{0E845862-1FCE-3840-9BA3-3E332EB73859}" type="parTrans" cxnId="{1278F9DA-9D04-A840-97D2-C9714502DDF5}">
      <dgm:prSet/>
      <dgm:spPr/>
      <dgm:t>
        <a:bodyPr/>
        <a:lstStyle/>
        <a:p>
          <a:endParaRPr lang="en-US" sz="4400" b="1">
            <a:latin typeface="+mj-lt"/>
          </a:endParaRPr>
        </a:p>
      </dgm:t>
    </dgm:pt>
    <dgm:pt modelId="{8C655939-AC3C-EE4E-BC88-1453E165E750}" type="sibTrans" cxnId="{1278F9DA-9D04-A840-97D2-C9714502DDF5}">
      <dgm:prSet/>
      <dgm:spPr/>
      <dgm:t>
        <a:bodyPr/>
        <a:lstStyle/>
        <a:p>
          <a:endParaRPr lang="en-US" sz="4400" b="1">
            <a:latin typeface="+mj-lt"/>
          </a:endParaRPr>
        </a:p>
      </dgm:t>
    </dgm:pt>
    <dgm:pt modelId="{2146DE89-9940-F24F-98DE-688EECDDCF8E}">
      <dgm:prSet phldrT="[Text]" custT="1"/>
      <dgm:spPr/>
      <dgm:t>
        <a:bodyPr/>
        <a:lstStyle/>
        <a:p>
          <a:pPr rtl="0"/>
          <a:r>
            <a:rPr lang="en-US" sz="1800" b="1" dirty="0">
              <a:latin typeface="+mj-lt"/>
            </a:rPr>
            <a:t>Knowledge, Visualization and Communication</a:t>
          </a:r>
        </a:p>
      </dgm:t>
    </dgm:pt>
    <dgm:pt modelId="{4086D616-B876-E14E-BD81-11AB094D5DEC}" type="parTrans" cxnId="{41204F69-2E77-5B42-A7D3-86ED73928F8F}">
      <dgm:prSet/>
      <dgm:spPr/>
      <dgm:t>
        <a:bodyPr/>
        <a:lstStyle/>
        <a:p>
          <a:endParaRPr lang="en-US" sz="4400" b="1">
            <a:latin typeface="+mj-lt"/>
          </a:endParaRPr>
        </a:p>
      </dgm:t>
    </dgm:pt>
    <dgm:pt modelId="{006C80D2-A225-4749-89E9-745B32392C2A}" type="sibTrans" cxnId="{41204F69-2E77-5B42-A7D3-86ED73928F8F}">
      <dgm:prSet/>
      <dgm:spPr/>
      <dgm:t>
        <a:bodyPr/>
        <a:lstStyle/>
        <a:p>
          <a:endParaRPr lang="en-US" sz="4400" b="1">
            <a:latin typeface="+mj-lt"/>
          </a:endParaRPr>
        </a:p>
      </dgm:t>
    </dgm:pt>
    <dgm:pt modelId="{742F7AB6-9E4B-5244-8647-EB530D8D7563}">
      <dgm:prSet phldrT="[Text]" custT="1"/>
      <dgm:spPr/>
      <dgm:t>
        <a:bodyPr/>
        <a:lstStyle/>
        <a:p>
          <a:pPr rtl="0"/>
          <a:r>
            <a:rPr lang="en-US" sz="1800" b="1" dirty="0">
              <a:latin typeface="+mj-lt"/>
            </a:rPr>
            <a:t>Business Communications &amp; Analytics Consulting</a:t>
          </a:r>
        </a:p>
      </dgm:t>
    </dgm:pt>
    <dgm:pt modelId="{14280CB0-40CA-6247-8F50-F4C38E5890EF}" type="parTrans" cxnId="{47F18C20-6ED7-CF4E-88DC-0C40230FC6E0}">
      <dgm:prSet/>
      <dgm:spPr/>
      <dgm:t>
        <a:bodyPr/>
        <a:lstStyle/>
        <a:p>
          <a:endParaRPr lang="en-US" sz="4400" b="1">
            <a:latin typeface="+mj-lt"/>
          </a:endParaRPr>
        </a:p>
      </dgm:t>
    </dgm:pt>
    <dgm:pt modelId="{5334FC77-0FA6-BD46-ACDA-59D131625D18}" type="sibTrans" cxnId="{47F18C20-6ED7-CF4E-88DC-0C40230FC6E0}">
      <dgm:prSet/>
      <dgm:spPr/>
      <dgm:t>
        <a:bodyPr/>
        <a:lstStyle/>
        <a:p>
          <a:endParaRPr lang="en-US" sz="4400" b="1">
            <a:latin typeface="+mj-lt"/>
          </a:endParaRPr>
        </a:p>
      </dgm:t>
    </dgm:pt>
    <dgm:pt modelId="{CD004EA5-C8A6-5B4A-8EA4-327403E9B022}">
      <dgm:prSet phldrT="[Text]" custT="1"/>
      <dgm:spPr/>
      <dgm:t>
        <a:bodyPr/>
        <a:lstStyle/>
        <a:p>
          <a:pPr rtl="0"/>
          <a:r>
            <a:rPr lang="en-US" sz="1800" b="1" dirty="0">
              <a:latin typeface="+mj-lt"/>
            </a:rPr>
            <a:t>1 required course in machine learning</a:t>
          </a:r>
        </a:p>
      </dgm:t>
    </dgm:pt>
    <dgm:pt modelId="{1CE2AEE9-AA1C-0F45-AC22-9836A1C2BFDD}" type="parTrans" cxnId="{EB1E9559-6A3D-FD48-AF66-4D7460311851}">
      <dgm:prSet/>
      <dgm:spPr/>
      <dgm:t>
        <a:bodyPr/>
        <a:lstStyle/>
        <a:p>
          <a:endParaRPr lang="en-US" sz="4400" b="1">
            <a:latin typeface="+mj-lt"/>
          </a:endParaRPr>
        </a:p>
      </dgm:t>
    </dgm:pt>
    <dgm:pt modelId="{FD29D089-E97A-0544-A2B9-625E707358A0}" type="sibTrans" cxnId="{EB1E9559-6A3D-FD48-AF66-4D7460311851}">
      <dgm:prSet/>
      <dgm:spPr/>
      <dgm:t>
        <a:bodyPr/>
        <a:lstStyle/>
        <a:p>
          <a:endParaRPr lang="en-US" sz="4400" b="1">
            <a:latin typeface="+mj-lt"/>
          </a:endParaRPr>
        </a:p>
      </dgm:t>
    </dgm:pt>
    <dgm:pt modelId="{BFF786A6-D439-D444-A4B1-27164B2213D3}">
      <dgm:prSet phldrT="[Text]" custT="1"/>
      <dgm:spPr/>
      <dgm:t>
        <a:bodyPr/>
        <a:lstStyle/>
        <a:p>
          <a:pPr rtl="0"/>
          <a:r>
            <a:rPr lang="en-US" sz="1800" b="1" dirty="0">
              <a:latin typeface="+mj-lt"/>
            </a:rPr>
            <a:t>1 free elective course</a:t>
          </a:r>
        </a:p>
      </dgm:t>
    </dgm:pt>
    <dgm:pt modelId="{32B22DF5-8FA9-6047-B1FA-5B12537BCB06}" type="parTrans" cxnId="{05D1A94C-BE12-B84B-8416-15C70723126F}">
      <dgm:prSet/>
      <dgm:spPr/>
      <dgm:t>
        <a:bodyPr/>
        <a:lstStyle/>
        <a:p>
          <a:endParaRPr lang="en-US" sz="4400" b="1">
            <a:latin typeface="+mj-lt"/>
          </a:endParaRPr>
        </a:p>
      </dgm:t>
    </dgm:pt>
    <dgm:pt modelId="{E05A0CF3-C8AD-874C-8874-051BCB6D6F4E}" type="sibTrans" cxnId="{05D1A94C-BE12-B84B-8416-15C70723126F}">
      <dgm:prSet/>
      <dgm:spPr/>
      <dgm:t>
        <a:bodyPr/>
        <a:lstStyle/>
        <a:p>
          <a:endParaRPr lang="en-US" sz="4400" b="1">
            <a:latin typeface="+mj-lt"/>
          </a:endParaRPr>
        </a:p>
      </dgm:t>
    </dgm:pt>
    <dgm:pt modelId="{AB570D92-1AF4-1846-B311-2B967BEF6080}">
      <dgm:prSet phldrT="[Text]" custT="1"/>
      <dgm:spPr/>
      <dgm:t>
        <a:bodyPr/>
        <a:lstStyle/>
        <a:p>
          <a:pPr rtl="0"/>
          <a:r>
            <a:rPr lang="en-US" sz="1800" b="1" dirty="0">
              <a:latin typeface="+mj-lt"/>
            </a:rPr>
            <a:t>1 free elective course</a:t>
          </a:r>
        </a:p>
        <a:p>
          <a:pPr rtl="0"/>
          <a:endParaRPr lang="en-US" sz="1600" b="1" dirty="0">
            <a:latin typeface="+mj-lt"/>
          </a:endParaRPr>
        </a:p>
      </dgm:t>
    </dgm:pt>
    <dgm:pt modelId="{AF419E11-1460-CE45-898D-FDE205F018FF}" type="parTrans" cxnId="{9C900A67-D0B6-CB40-8578-69DFA52DFF63}">
      <dgm:prSet/>
      <dgm:spPr/>
      <dgm:t>
        <a:bodyPr/>
        <a:lstStyle/>
        <a:p>
          <a:endParaRPr lang="en-US" sz="4400" b="1">
            <a:latin typeface="+mj-lt"/>
          </a:endParaRPr>
        </a:p>
      </dgm:t>
    </dgm:pt>
    <dgm:pt modelId="{4E8849A1-58BA-234C-B980-37AB3B5AA6CB}" type="sibTrans" cxnId="{9C900A67-D0B6-CB40-8578-69DFA52DFF63}">
      <dgm:prSet/>
      <dgm:spPr/>
      <dgm:t>
        <a:bodyPr/>
        <a:lstStyle/>
        <a:p>
          <a:endParaRPr lang="en-US" sz="4400" b="1">
            <a:latin typeface="+mj-lt"/>
          </a:endParaRPr>
        </a:p>
      </dgm:t>
    </dgm:pt>
    <dgm:pt modelId="{44222B2D-E918-F042-B81A-A80FE8B8C227}">
      <dgm:prSet phldrT="[Text]" custT="1"/>
      <dgm:spPr/>
      <dgm:t>
        <a:bodyPr/>
        <a:lstStyle/>
        <a:p>
          <a:pPr rtl="0"/>
          <a:r>
            <a:rPr lang="en-US" sz="1800" b="1" dirty="0">
              <a:latin typeface="+mj-lt"/>
            </a:rPr>
            <a:t>Capstone Project</a:t>
          </a:r>
        </a:p>
      </dgm:t>
    </dgm:pt>
    <dgm:pt modelId="{EEE07E35-B9D0-7842-BD6D-560E57FA891B}" type="parTrans" cxnId="{7ECF016B-F36F-6A47-A28E-C1E978EF30E7}">
      <dgm:prSet/>
      <dgm:spPr/>
      <dgm:t>
        <a:bodyPr/>
        <a:lstStyle/>
        <a:p>
          <a:endParaRPr lang="en-US" sz="4400" b="1">
            <a:latin typeface="+mj-lt"/>
          </a:endParaRPr>
        </a:p>
      </dgm:t>
    </dgm:pt>
    <dgm:pt modelId="{0ECBB8FD-13E0-534A-BC69-51395F3DE298}" type="sibTrans" cxnId="{7ECF016B-F36F-6A47-A28E-C1E978EF30E7}">
      <dgm:prSet/>
      <dgm:spPr/>
      <dgm:t>
        <a:bodyPr/>
        <a:lstStyle/>
        <a:p>
          <a:endParaRPr lang="en-US" sz="4400" b="1">
            <a:latin typeface="+mj-lt"/>
          </a:endParaRPr>
        </a:p>
      </dgm:t>
    </dgm:pt>
    <dgm:pt modelId="{70FD4BC8-4E13-A544-97AA-F09DACDC22C7}">
      <dgm:prSet phldrT="[Text]" custT="1"/>
      <dgm:spPr/>
      <dgm:t>
        <a:bodyPr/>
        <a:lstStyle/>
        <a:p>
          <a:pPr rtl="0"/>
          <a:r>
            <a:rPr lang="en-US" sz="1800" b="1" dirty="0">
              <a:latin typeface="+mj-lt"/>
            </a:rPr>
            <a:t>1 required course in business management</a:t>
          </a:r>
        </a:p>
      </dgm:t>
    </dgm:pt>
    <dgm:pt modelId="{EEEBAD41-2E8D-394A-A8E0-7A567A707352}" type="parTrans" cxnId="{A07D5972-F4FC-EE4C-9A0C-8F0AF7B26EE0}">
      <dgm:prSet/>
      <dgm:spPr/>
      <dgm:t>
        <a:bodyPr/>
        <a:lstStyle/>
        <a:p>
          <a:endParaRPr lang="en-US"/>
        </a:p>
      </dgm:t>
    </dgm:pt>
    <dgm:pt modelId="{C82C9466-D488-CE40-B06D-FA1E944CFC75}" type="sibTrans" cxnId="{A07D5972-F4FC-EE4C-9A0C-8F0AF7B26EE0}">
      <dgm:prSet/>
      <dgm:spPr/>
      <dgm:t>
        <a:bodyPr/>
        <a:lstStyle/>
        <a:p>
          <a:endParaRPr lang="en-US"/>
        </a:p>
      </dgm:t>
    </dgm:pt>
    <dgm:pt modelId="{6856F24B-1366-6E4F-B56D-1696C92B193C}">
      <dgm:prSet phldrT="[Text]" custT="1"/>
      <dgm:spPr/>
      <dgm:t>
        <a:bodyPr/>
        <a:lstStyle/>
        <a:p>
          <a:pPr rtl="0"/>
          <a:r>
            <a:rPr lang="en-US" sz="1800" b="1" dirty="0">
              <a:latin typeface="+mj-lt"/>
            </a:rPr>
            <a:t>1 required Algorithm course</a:t>
          </a:r>
        </a:p>
      </dgm:t>
    </dgm:pt>
    <dgm:pt modelId="{3890D28C-BA67-4A41-A310-C08D410ABF24}" type="parTrans" cxnId="{DACDE9E2-E97A-D04C-9E77-3CB80E3FCA2A}">
      <dgm:prSet/>
      <dgm:spPr/>
      <dgm:t>
        <a:bodyPr/>
        <a:lstStyle/>
        <a:p>
          <a:endParaRPr lang="en-US"/>
        </a:p>
      </dgm:t>
    </dgm:pt>
    <dgm:pt modelId="{8F798BF8-F47E-6942-AC04-9FAD0C51DCF5}" type="sibTrans" cxnId="{DACDE9E2-E97A-D04C-9E77-3CB80E3FCA2A}">
      <dgm:prSet/>
      <dgm:spPr/>
      <dgm:t>
        <a:bodyPr/>
        <a:lstStyle/>
        <a:p>
          <a:endParaRPr lang="en-US"/>
        </a:p>
      </dgm:t>
    </dgm:pt>
    <dgm:pt modelId="{20949CFC-3294-144A-97C4-8E974ACB7807}" type="pres">
      <dgm:prSet presAssocID="{D314C469-B9AE-8547-A191-8F0EF58F7C31}" presName="rootnode" presStyleCnt="0">
        <dgm:presLayoutVars>
          <dgm:chMax/>
          <dgm:chPref/>
          <dgm:dir/>
          <dgm:animLvl val="lvl"/>
        </dgm:presLayoutVars>
      </dgm:prSet>
      <dgm:spPr/>
    </dgm:pt>
    <dgm:pt modelId="{BE982079-0F49-D343-AFF3-316039BEFB7D}" type="pres">
      <dgm:prSet presAssocID="{66B9B073-58EE-1249-A9DA-ED6531623B61}" presName="composite" presStyleCnt="0"/>
      <dgm:spPr/>
    </dgm:pt>
    <dgm:pt modelId="{7C3D18A8-3491-0646-A615-200ABA68786B}" type="pres">
      <dgm:prSet presAssocID="{66B9B073-58EE-1249-A9DA-ED6531623B61}" presName="LShape" presStyleLbl="alignNode1" presStyleIdx="0" presStyleCnt="7"/>
      <dgm:spPr/>
    </dgm:pt>
    <dgm:pt modelId="{EF882ADF-C31E-8E47-B3A9-85D7B0428B91}" type="pres">
      <dgm:prSet presAssocID="{66B9B073-58EE-1249-A9DA-ED6531623B61}" presName="ParentText" presStyleLbl="revTx" presStyleIdx="0" presStyleCnt="4">
        <dgm:presLayoutVars>
          <dgm:chMax val="0"/>
          <dgm:chPref val="0"/>
          <dgm:bulletEnabled val="1"/>
        </dgm:presLayoutVars>
      </dgm:prSet>
      <dgm:spPr/>
    </dgm:pt>
    <dgm:pt modelId="{C08D4866-6D18-9A47-B6C8-3496B11C0ECE}" type="pres">
      <dgm:prSet presAssocID="{66B9B073-58EE-1249-A9DA-ED6531623B61}" presName="Triangle" presStyleLbl="alignNode1" presStyleIdx="1" presStyleCnt="7"/>
      <dgm:spPr/>
    </dgm:pt>
    <dgm:pt modelId="{5E23FFA3-27B0-FB46-A762-306CFF38D5F7}" type="pres">
      <dgm:prSet presAssocID="{E5D43526-14DF-424A-9FAC-B3C723C063C0}" presName="sibTrans" presStyleCnt="0"/>
      <dgm:spPr/>
    </dgm:pt>
    <dgm:pt modelId="{3D9A08F0-D3FF-804E-A80A-AD3F73DAAC6F}" type="pres">
      <dgm:prSet presAssocID="{E5D43526-14DF-424A-9FAC-B3C723C063C0}" presName="space" presStyleCnt="0"/>
      <dgm:spPr/>
    </dgm:pt>
    <dgm:pt modelId="{674D3B9D-B256-AD42-A9A2-2F25B59927C2}" type="pres">
      <dgm:prSet presAssocID="{20401203-EE18-A94E-B257-7DE86B46BFA2}" presName="composite" presStyleCnt="0"/>
      <dgm:spPr/>
    </dgm:pt>
    <dgm:pt modelId="{C250B47A-9E64-1441-8F2B-048A2842A370}" type="pres">
      <dgm:prSet presAssocID="{20401203-EE18-A94E-B257-7DE86B46BFA2}" presName="LShape" presStyleLbl="alignNode1" presStyleIdx="2" presStyleCnt="7"/>
      <dgm:spPr/>
    </dgm:pt>
    <dgm:pt modelId="{00A1F559-E1F8-5F45-9713-E78E99B0DE20}" type="pres">
      <dgm:prSet presAssocID="{20401203-EE18-A94E-B257-7DE86B46BFA2}" presName="ParentText" presStyleLbl="revTx" presStyleIdx="1" presStyleCnt="4">
        <dgm:presLayoutVars>
          <dgm:chMax val="0"/>
          <dgm:chPref val="0"/>
          <dgm:bulletEnabled val="1"/>
        </dgm:presLayoutVars>
      </dgm:prSet>
      <dgm:spPr/>
    </dgm:pt>
    <dgm:pt modelId="{1575A451-5C04-E544-AD0F-043F16798E54}" type="pres">
      <dgm:prSet presAssocID="{20401203-EE18-A94E-B257-7DE86B46BFA2}" presName="Triangle" presStyleLbl="alignNode1" presStyleIdx="3" presStyleCnt="7"/>
      <dgm:spPr/>
    </dgm:pt>
    <dgm:pt modelId="{286C4784-ECD8-4C42-AAFF-4535E88B062D}" type="pres">
      <dgm:prSet presAssocID="{57E1DBD8-6929-DA40-9CE2-B4B9A3A67313}" presName="sibTrans" presStyleCnt="0"/>
      <dgm:spPr/>
    </dgm:pt>
    <dgm:pt modelId="{8C28ABAD-E13F-4C4A-9961-5FC3473AF31C}" type="pres">
      <dgm:prSet presAssocID="{57E1DBD8-6929-DA40-9CE2-B4B9A3A67313}" presName="space" presStyleCnt="0"/>
      <dgm:spPr/>
    </dgm:pt>
    <dgm:pt modelId="{DDDB19C0-2FE7-0E4D-9267-1D5088D51EFB}" type="pres">
      <dgm:prSet presAssocID="{E6BA1FC2-4F20-6D4F-8C79-CBE5E4AA9C61}" presName="composite" presStyleCnt="0"/>
      <dgm:spPr/>
    </dgm:pt>
    <dgm:pt modelId="{1012596C-3E87-3943-99D3-C786C7AE5044}" type="pres">
      <dgm:prSet presAssocID="{E6BA1FC2-4F20-6D4F-8C79-CBE5E4AA9C61}" presName="LShape" presStyleLbl="alignNode1" presStyleIdx="4" presStyleCnt="7"/>
      <dgm:spPr/>
    </dgm:pt>
    <dgm:pt modelId="{2E8B140E-8C86-D046-A736-FA109F095372}" type="pres">
      <dgm:prSet presAssocID="{E6BA1FC2-4F20-6D4F-8C79-CBE5E4AA9C61}" presName="ParentText" presStyleLbl="revTx" presStyleIdx="2" presStyleCnt="4">
        <dgm:presLayoutVars>
          <dgm:chMax val="0"/>
          <dgm:chPref val="0"/>
          <dgm:bulletEnabled val="1"/>
        </dgm:presLayoutVars>
      </dgm:prSet>
      <dgm:spPr/>
    </dgm:pt>
    <dgm:pt modelId="{AC3522BB-08A1-934A-9863-FD6C74691D0F}" type="pres">
      <dgm:prSet presAssocID="{E6BA1FC2-4F20-6D4F-8C79-CBE5E4AA9C61}" presName="Triangle" presStyleLbl="alignNode1" presStyleIdx="5" presStyleCnt="7"/>
      <dgm:spPr/>
    </dgm:pt>
    <dgm:pt modelId="{BAFF85EF-F553-5E4E-8381-5680AFD3D1D4}" type="pres">
      <dgm:prSet presAssocID="{D33E0C45-7028-7F45-908D-BFF7A3AF85F9}" presName="sibTrans" presStyleCnt="0"/>
      <dgm:spPr/>
    </dgm:pt>
    <dgm:pt modelId="{523FB1E9-86A5-6741-A74F-F3BD4274AB34}" type="pres">
      <dgm:prSet presAssocID="{D33E0C45-7028-7F45-908D-BFF7A3AF85F9}" presName="space" presStyleCnt="0"/>
      <dgm:spPr/>
    </dgm:pt>
    <dgm:pt modelId="{A3228335-49DE-C746-BE45-E95B2596909E}" type="pres">
      <dgm:prSet presAssocID="{FEC0DC13-5D51-004D-B78D-A9CF79389B07}" presName="composite" presStyleCnt="0"/>
      <dgm:spPr/>
    </dgm:pt>
    <dgm:pt modelId="{97B7F6B4-2C4B-C040-8597-3DC5D45E364C}" type="pres">
      <dgm:prSet presAssocID="{FEC0DC13-5D51-004D-B78D-A9CF79389B07}" presName="LShape" presStyleLbl="alignNode1" presStyleIdx="6" presStyleCnt="7"/>
      <dgm:spPr/>
    </dgm:pt>
    <dgm:pt modelId="{1749E309-A5F7-3E40-A266-30887A8EE3AA}" type="pres">
      <dgm:prSet presAssocID="{FEC0DC13-5D51-004D-B78D-A9CF79389B07}" presName="ParentText" presStyleLbl="revTx" presStyleIdx="3" presStyleCnt="4">
        <dgm:presLayoutVars>
          <dgm:chMax val="0"/>
          <dgm:chPref val="0"/>
          <dgm:bulletEnabled val="1"/>
        </dgm:presLayoutVars>
      </dgm:prSet>
      <dgm:spPr/>
    </dgm:pt>
  </dgm:ptLst>
  <dgm:cxnLst>
    <dgm:cxn modelId="{CE579713-B7A5-464F-AF97-4A8D65A9E802}" type="presOf" srcId="{E6BA1FC2-4F20-6D4F-8C79-CBE5E4AA9C61}" destId="{2E8B140E-8C86-D046-A736-FA109F095372}" srcOrd="0" destOrd="0" presId="urn:microsoft.com/office/officeart/2009/3/layout/StepUpProcess"/>
    <dgm:cxn modelId="{01959C18-89DF-1146-B0F1-3941EA8CC192}" type="presOf" srcId="{6856F24B-1366-6E4F-B56D-1696C92B193C}" destId="{EF882ADF-C31E-8E47-B3A9-85D7B0428B91}" srcOrd="0" destOrd="4" presId="urn:microsoft.com/office/officeart/2009/3/layout/StepUpProcess"/>
    <dgm:cxn modelId="{A808DD19-31FA-DD40-91D5-1AE1D5628ED9}" type="presOf" srcId="{44222B2D-E918-F042-B81A-A80FE8B8C227}" destId="{1749E309-A5F7-3E40-A266-30887A8EE3AA}" srcOrd="0" destOrd="1" presId="urn:microsoft.com/office/officeart/2009/3/layout/StepUpProcess"/>
    <dgm:cxn modelId="{47F18C20-6ED7-CF4E-88DC-0C40230FC6E0}" srcId="{20401203-EE18-A94E-B257-7DE86B46BFA2}" destId="{742F7AB6-9E4B-5244-8647-EB530D8D7563}" srcOrd="1" destOrd="0" parTransId="{14280CB0-40CA-6247-8F50-F4C38E5890EF}" sibTransId="{5334FC77-0FA6-BD46-ACDA-59D131625D18}"/>
    <dgm:cxn modelId="{6EEE3E29-935F-4D45-ACB9-9480602400D0}" type="presOf" srcId="{D314C469-B9AE-8547-A191-8F0EF58F7C31}" destId="{20949CFC-3294-144A-97C4-8E974ACB7807}" srcOrd="0" destOrd="0" presId="urn:microsoft.com/office/officeart/2009/3/layout/StepUpProcess"/>
    <dgm:cxn modelId="{94C20B2D-F26D-A14C-8B75-20CE2D906F47}" type="presOf" srcId="{CD004EA5-C8A6-5B4A-8EA4-327403E9B022}" destId="{00A1F559-E1F8-5F45-9713-E78E99B0DE20}" srcOrd="0" destOrd="3" presId="urn:microsoft.com/office/officeart/2009/3/layout/StepUpProcess"/>
    <dgm:cxn modelId="{5B393937-9E2E-B14A-BFD4-ADB085333E0D}" srcId="{66B9B073-58EE-1249-A9DA-ED6531623B61}" destId="{D5DFE6C2-7C1C-9946-814C-A6571AFC680E}" srcOrd="0" destOrd="0" parTransId="{EFB7F9C1-FDE2-114D-AC07-46416C3E1382}" sibTransId="{3E7219BC-5C1A-504B-A32A-87DFB654B0ED}"/>
    <dgm:cxn modelId="{05D1A94C-BE12-B84B-8416-15C70723126F}" srcId="{E6BA1FC2-4F20-6D4F-8C79-CBE5E4AA9C61}" destId="{BFF786A6-D439-D444-A4B1-27164B2213D3}" srcOrd="0" destOrd="0" parTransId="{32B22DF5-8FA9-6047-B1FA-5B12537BCB06}" sibTransId="{E05A0CF3-C8AD-874C-8874-051BCB6D6F4E}"/>
    <dgm:cxn modelId="{EB1E9559-6A3D-FD48-AF66-4D7460311851}" srcId="{20401203-EE18-A94E-B257-7DE86B46BFA2}" destId="{CD004EA5-C8A6-5B4A-8EA4-327403E9B022}" srcOrd="2" destOrd="0" parTransId="{1CE2AEE9-AA1C-0F45-AC22-9836A1C2BFDD}" sibTransId="{FD29D089-E97A-0544-A2B9-625E707358A0}"/>
    <dgm:cxn modelId="{F211F65D-0F5B-4C4C-A89B-1FFEDBC6C08C}" srcId="{66B9B073-58EE-1249-A9DA-ED6531623B61}" destId="{CCA3ED75-82AC-1647-B4DD-CD2D4CDB184D}" srcOrd="1" destOrd="0" parTransId="{DE485FC9-29E9-C248-88E8-984E2C1E04A8}" sibTransId="{AC5EC606-5549-B24E-924F-0F948738C5DB}"/>
    <dgm:cxn modelId="{9C900A67-D0B6-CB40-8578-69DFA52DFF63}" srcId="{E6BA1FC2-4F20-6D4F-8C79-CBE5E4AA9C61}" destId="{AB570D92-1AF4-1846-B311-2B967BEF6080}" srcOrd="1" destOrd="0" parTransId="{AF419E11-1460-CE45-898D-FDE205F018FF}" sibTransId="{4E8849A1-58BA-234C-B980-37AB3B5AA6CB}"/>
    <dgm:cxn modelId="{41204F69-2E77-5B42-A7D3-86ED73928F8F}" srcId="{20401203-EE18-A94E-B257-7DE86B46BFA2}" destId="{2146DE89-9940-F24F-98DE-688EECDDCF8E}" srcOrd="0" destOrd="0" parTransId="{4086D616-B876-E14E-BD81-11AB094D5DEC}" sibTransId="{006C80D2-A225-4749-89E9-745B32392C2A}"/>
    <dgm:cxn modelId="{7ECF016B-F36F-6A47-A28E-C1E978EF30E7}" srcId="{FEC0DC13-5D51-004D-B78D-A9CF79389B07}" destId="{44222B2D-E918-F042-B81A-A80FE8B8C227}" srcOrd="0" destOrd="0" parTransId="{EEE07E35-B9D0-7842-BD6D-560E57FA891B}" sibTransId="{0ECBB8FD-13E0-534A-BC69-51395F3DE298}"/>
    <dgm:cxn modelId="{5AFC016D-A1D6-CB4C-813D-B0C8B7E957D6}" srcId="{D314C469-B9AE-8547-A191-8F0EF58F7C31}" destId="{66B9B073-58EE-1249-A9DA-ED6531623B61}" srcOrd="0" destOrd="0" parTransId="{90806D5E-BE68-FC4C-94FB-117DAC2A665A}" sibTransId="{E5D43526-14DF-424A-9FAC-B3C723C063C0}"/>
    <dgm:cxn modelId="{A07D5972-F4FC-EE4C-9A0C-8F0AF7B26EE0}" srcId="{20401203-EE18-A94E-B257-7DE86B46BFA2}" destId="{70FD4BC8-4E13-A544-97AA-F09DACDC22C7}" srcOrd="3" destOrd="0" parTransId="{EEEBAD41-2E8D-394A-A8E0-7A567A707352}" sibTransId="{C82C9466-D488-CE40-B06D-FA1E944CFC75}"/>
    <dgm:cxn modelId="{CF622790-2486-8644-9BC7-355796BEA082}" type="presOf" srcId="{8EED3325-30B5-2D4B-ABC5-15B9D43CF88E}" destId="{EF882ADF-C31E-8E47-B3A9-85D7B0428B91}" srcOrd="0" destOrd="3" presId="urn:microsoft.com/office/officeart/2009/3/layout/StepUpProcess"/>
    <dgm:cxn modelId="{EFCC1399-8E2A-9F48-8F56-2E9C91742DED}" type="presOf" srcId="{20401203-EE18-A94E-B257-7DE86B46BFA2}" destId="{00A1F559-E1F8-5F45-9713-E78E99B0DE20}" srcOrd="0" destOrd="0" presId="urn:microsoft.com/office/officeart/2009/3/layout/StepUpProcess"/>
    <dgm:cxn modelId="{26271DA3-F288-574A-AB2A-16A8A0FB8BCD}" type="presOf" srcId="{70FD4BC8-4E13-A544-97AA-F09DACDC22C7}" destId="{00A1F559-E1F8-5F45-9713-E78E99B0DE20}" srcOrd="0" destOrd="4" presId="urn:microsoft.com/office/officeart/2009/3/layout/StepUpProcess"/>
    <dgm:cxn modelId="{A24D0CB0-E0BF-2A45-B8E9-E024E37F9DF2}" type="presOf" srcId="{AB570D92-1AF4-1846-B311-2B967BEF6080}" destId="{2E8B140E-8C86-D046-A736-FA109F095372}" srcOrd="0" destOrd="2" presId="urn:microsoft.com/office/officeart/2009/3/layout/StepUpProcess"/>
    <dgm:cxn modelId="{56C4F2B4-9234-2C40-8871-28B84EB3B3F9}" type="presOf" srcId="{2146DE89-9940-F24F-98DE-688EECDDCF8E}" destId="{00A1F559-E1F8-5F45-9713-E78E99B0DE20}" srcOrd="0" destOrd="1" presId="urn:microsoft.com/office/officeart/2009/3/layout/StepUpProcess"/>
    <dgm:cxn modelId="{7B562DBF-33F7-1C49-AA68-66E26FA76F4D}" srcId="{D314C469-B9AE-8547-A191-8F0EF58F7C31}" destId="{FEC0DC13-5D51-004D-B78D-A9CF79389B07}" srcOrd="3" destOrd="0" parTransId="{9DC5FE24-C761-994D-8909-A960E39ECEFE}" sibTransId="{3ECE522F-9588-7744-9BAC-0CB978AA0FDD}"/>
    <dgm:cxn modelId="{D9049FBF-2E77-DC48-974B-2D1D3D83FED8}" type="presOf" srcId="{CCA3ED75-82AC-1647-B4DD-CD2D4CDB184D}" destId="{EF882ADF-C31E-8E47-B3A9-85D7B0428B91}" srcOrd="0" destOrd="2" presId="urn:microsoft.com/office/officeart/2009/3/layout/StepUpProcess"/>
    <dgm:cxn modelId="{36115AC0-A485-DD45-A7D0-450C5B6D9992}" type="presOf" srcId="{742F7AB6-9E4B-5244-8647-EB530D8D7563}" destId="{00A1F559-E1F8-5F45-9713-E78E99B0DE20}" srcOrd="0" destOrd="2" presId="urn:microsoft.com/office/officeart/2009/3/layout/StepUpProcess"/>
    <dgm:cxn modelId="{72D858CA-EC84-2247-BB3B-F220E1DCB5B8}" srcId="{D314C469-B9AE-8547-A191-8F0EF58F7C31}" destId="{20401203-EE18-A94E-B257-7DE86B46BFA2}" srcOrd="1" destOrd="0" parTransId="{07379F1B-C530-FB44-B64B-9D28272AC348}" sibTransId="{57E1DBD8-6929-DA40-9CE2-B4B9A3A67313}"/>
    <dgm:cxn modelId="{D33C17DA-F91A-AF46-8B52-BD6026720D19}" type="presOf" srcId="{D5DFE6C2-7C1C-9946-814C-A6571AFC680E}" destId="{EF882ADF-C31E-8E47-B3A9-85D7B0428B91}" srcOrd="0" destOrd="1" presId="urn:microsoft.com/office/officeart/2009/3/layout/StepUpProcess"/>
    <dgm:cxn modelId="{1278F9DA-9D04-A840-97D2-C9714502DDF5}" srcId="{66B9B073-58EE-1249-A9DA-ED6531623B61}" destId="{8EED3325-30B5-2D4B-ABC5-15B9D43CF88E}" srcOrd="2" destOrd="0" parTransId="{0E845862-1FCE-3840-9BA3-3E332EB73859}" sibTransId="{8C655939-AC3C-EE4E-BC88-1453E165E750}"/>
    <dgm:cxn modelId="{4835B0E2-E708-2F4F-9A11-3AE8A807F792}" type="presOf" srcId="{66B9B073-58EE-1249-A9DA-ED6531623B61}" destId="{EF882ADF-C31E-8E47-B3A9-85D7B0428B91}" srcOrd="0" destOrd="0" presId="urn:microsoft.com/office/officeart/2009/3/layout/StepUpProcess"/>
    <dgm:cxn modelId="{DACDE9E2-E97A-D04C-9E77-3CB80E3FCA2A}" srcId="{66B9B073-58EE-1249-A9DA-ED6531623B61}" destId="{6856F24B-1366-6E4F-B56D-1696C92B193C}" srcOrd="3" destOrd="0" parTransId="{3890D28C-BA67-4A41-A310-C08D410ABF24}" sibTransId="{8F798BF8-F47E-6942-AC04-9FAD0C51DCF5}"/>
    <dgm:cxn modelId="{45F605E6-51BC-3349-A7BD-4336ABCFD8E6}" type="presOf" srcId="{BFF786A6-D439-D444-A4B1-27164B2213D3}" destId="{2E8B140E-8C86-D046-A736-FA109F095372}" srcOrd="0" destOrd="1" presId="urn:microsoft.com/office/officeart/2009/3/layout/StepUpProcess"/>
    <dgm:cxn modelId="{15C891EA-AFA6-8746-89A3-9B1C99FF8BD8}" srcId="{D314C469-B9AE-8547-A191-8F0EF58F7C31}" destId="{E6BA1FC2-4F20-6D4F-8C79-CBE5E4AA9C61}" srcOrd="2" destOrd="0" parTransId="{8107895D-C5D0-E945-BA9F-3FE83F072A65}" sibTransId="{D33E0C45-7028-7F45-908D-BFF7A3AF85F9}"/>
    <dgm:cxn modelId="{6308C6FD-1C8B-9747-B1F2-4E16D37BEE37}" type="presOf" srcId="{FEC0DC13-5D51-004D-B78D-A9CF79389B07}" destId="{1749E309-A5F7-3E40-A266-30887A8EE3AA}" srcOrd="0" destOrd="0" presId="urn:microsoft.com/office/officeart/2009/3/layout/StepUpProcess"/>
    <dgm:cxn modelId="{F6DC152D-33B0-3445-A755-32B6B79877C8}" type="presParOf" srcId="{20949CFC-3294-144A-97C4-8E974ACB7807}" destId="{BE982079-0F49-D343-AFF3-316039BEFB7D}" srcOrd="0" destOrd="0" presId="urn:microsoft.com/office/officeart/2009/3/layout/StepUpProcess"/>
    <dgm:cxn modelId="{49198864-9990-EF4B-AD19-8917D9C432DF}" type="presParOf" srcId="{BE982079-0F49-D343-AFF3-316039BEFB7D}" destId="{7C3D18A8-3491-0646-A615-200ABA68786B}" srcOrd="0" destOrd="0" presId="urn:microsoft.com/office/officeart/2009/3/layout/StepUpProcess"/>
    <dgm:cxn modelId="{72904F70-DD33-8F49-A070-AA8B819FFA19}" type="presParOf" srcId="{BE982079-0F49-D343-AFF3-316039BEFB7D}" destId="{EF882ADF-C31E-8E47-B3A9-85D7B0428B91}" srcOrd="1" destOrd="0" presId="urn:microsoft.com/office/officeart/2009/3/layout/StepUpProcess"/>
    <dgm:cxn modelId="{74A8E130-FC6B-F244-B7DC-A646B1217CC7}" type="presParOf" srcId="{BE982079-0F49-D343-AFF3-316039BEFB7D}" destId="{C08D4866-6D18-9A47-B6C8-3496B11C0ECE}" srcOrd="2" destOrd="0" presId="urn:microsoft.com/office/officeart/2009/3/layout/StepUpProcess"/>
    <dgm:cxn modelId="{2354BE24-D70B-364F-B62B-AAF26DA04AED}" type="presParOf" srcId="{20949CFC-3294-144A-97C4-8E974ACB7807}" destId="{5E23FFA3-27B0-FB46-A762-306CFF38D5F7}" srcOrd="1" destOrd="0" presId="urn:microsoft.com/office/officeart/2009/3/layout/StepUpProcess"/>
    <dgm:cxn modelId="{51FC744F-A13C-CA4E-A155-7D2E780B5951}" type="presParOf" srcId="{5E23FFA3-27B0-FB46-A762-306CFF38D5F7}" destId="{3D9A08F0-D3FF-804E-A80A-AD3F73DAAC6F}" srcOrd="0" destOrd="0" presId="urn:microsoft.com/office/officeart/2009/3/layout/StepUpProcess"/>
    <dgm:cxn modelId="{D8450AF8-D58C-2C44-94E0-CECFBCCCCC60}" type="presParOf" srcId="{20949CFC-3294-144A-97C4-8E974ACB7807}" destId="{674D3B9D-B256-AD42-A9A2-2F25B59927C2}" srcOrd="2" destOrd="0" presId="urn:microsoft.com/office/officeart/2009/3/layout/StepUpProcess"/>
    <dgm:cxn modelId="{66732B0C-881D-474E-BCF2-E021D23C0535}" type="presParOf" srcId="{674D3B9D-B256-AD42-A9A2-2F25B59927C2}" destId="{C250B47A-9E64-1441-8F2B-048A2842A370}" srcOrd="0" destOrd="0" presId="urn:microsoft.com/office/officeart/2009/3/layout/StepUpProcess"/>
    <dgm:cxn modelId="{1E653186-B310-1A4D-9F30-228A53166496}" type="presParOf" srcId="{674D3B9D-B256-AD42-A9A2-2F25B59927C2}" destId="{00A1F559-E1F8-5F45-9713-E78E99B0DE20}" srcOrd="1" destOrd="0" presId="urn:microsoft.com/office/officeart/2009/3/layout/StepUpProcess"/>
    <dgm:cxn modelId="{E06BC6F4-B399-D946-BA15-6E7F9228E4F2}" type="presParOf" srcId="{674D3B9D-B256-AD42-A9A2-2F25B59927C2}" destId="{1575A451-5C04-E544-AD0F-043F16798E54}" srcOrd="2" destOrd="0" presId="urn:microsoft.com/office/officeart/2009/3/layout/StepUpProcess"/>
    <dgm:cxn modelId="{35F172D9-D5D7-624F-82BD-0A34C6413434}" type="presParOf" srcId="{20949CFC-3294-144A-97C4-8E974ACB7807}" destId="{286C4784-ECD8-4C42-AAFF-4535E88B062D}" srcOrd="3" destOrd="0" presId="urn:microsoft.com/office/officeart/2009/3/layout/StepUpProcess"/>
    <dgm:cxn modelId="{F25DCFCC-2919-DE4A-9EA0-9A28FF5A7641}" type="presParOf" srcId="{286C4784-ECD8-4C42-AAFF-4535E88B062D}" destId="{8C28ABAD-E13F-4C4A-9961-5FC3473AF31C}" srcOrd="0" destOrd="0" presId="urn:microsoft.com/office/officeart/2009/3/layout/StepUpProcess"/>
    <dgm:cxn modelId="{2D5531E2-DEFB-DB47-8869-B5CDB4184814}" type="presParOf" srcId="{20949CFC-3294-144A-97C4-8E974ACB7807}" destId="{DDDB19C0-2FE7-0E4D-9267-1D5088D51EFB}" srcOrd="4" destOrd="0" presId="urn:microsoft.com/office/officeart/2009/3/layout/StepUpProcess"/>
    <dgm:cxn modelId="{F1C77649-B3B1-0042-9BBC-9CE985FC0ECB}" type="presParOf" srcId="{DDDB19C0-2FE7-0E4D-9267-1D5088D51EFB}" destId="{1012596C-3E87-3943-99D3-C786C7AE5044}" srcOrd="0" destOrd="0" presId="urn:microsoft.com/office/officeart/2009/3/layout/StepUpProcess"/>
    <dgm:cxn modelId="{2C9858D0-2EC7-AF47-B523-EE252455A6DA}" type="presParOf" srcId="{DDDB19C0-2FE7-0E4D-9267-1D5088D51EFB}" destId="{2E8B140E-8C86-D046-A736-FA109F095372}" srcOrd="1" destOrd="0" presId="urn:microsoft.com/office/officeart/2009/3/layout/StepUpProcess"/>
    <dgm:cxn modelId="{20B06092-006C-2B4B-BC33-C2A5531DB0DF}" type="presParOf" srcId="{DDDB19C0-2FE7-0E4D-9267-1D5088D51EFB}" destId="{AC3522BB-08A1-934A-9863-FD6C74691D0F}" srcOrd="2" destOrd="0" presId="urn:microsoft.com/office/officeart/2009/3/layout/StepUpProcess"/>
    <dgm:cxn modelId="{9C0AC7E7-CD59-F847-98A9-F7AF7EB4580F}" type="presParOf" srcId="{20949CFC-3294-144A-97C4-8E974ACB7807}" destId="{BAFF85EF-F553-5E4E-8381-5680AFD3D1D4}" srcOrd="5" destOrd="0" presId="urn:microsoft.com/office/officeart/2009/3/layout/StepUpProcess"/>
    <dgm:cxn modelId="{68B739AF-E0BB-C147-846C-F93FD1E49711}" type="presParOf" srcId="{BAFF85EF-F553-5E4E-8381-5680AFD3D1D4}" destId="{523FB1E9-86A5-6741-A74F-F3BD4274AB34}" srcOrd="0" destOrd="0" presId="urn:microsoft.com/office/officeart/2009/3/layout/StepUpProcess"/>
    <dgm:cxn modelId="{EA63C81B-3607-2946-8854-4EB208FBEA1E}" type="presParOf" srcId="{20949CFC-3294-144A-97C4-8E974ACB7807}" destId="{A3228335-49DE-C746-BE45-E95B2596909E}" srcOrd="6" destOrd="0" presId="urn:microsoft.com/office/officeart/2009/3/layout/StepUpProcess"/>
    <dgm:cxn modelId="{D6853151-0BF5-534B-8B1E-B8B0CB6278E7}" type="presParOf" srcId="{A3228335-49DE-C746-BE45-E95B2596909E}" destId="{97B7F6B4-2C4B-C040-8597-3DC5D45E364C}" srcOrd="0" destOrd="0" presId="urn:microsoft.com/office/officeart/2009/3/layout/StepUpProcess"/>
    <dgm:cxn modelId="{D6CBB3A0-1045-D347-BC66-66935DF2F5D6}" type="presParOf" srcId="{A3228335-49DE-C746-BE45-E95B2596909E}" destId="{1749E309-A5F7-3E40-A266-30887A8EE3AA}"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96A66C-00E9-6B48-8E7A-3ECF4CA4883B}">
      <dsp:nvSpPr>
        <dsp:cNvPr id="0" name=""/>
        <dsp:cNvSpPr/>
      </dsp:nvSpPr>
      <dsp:spPr>
        <a:xfrm>
          <a:off x="5379530" y="1376740"/>
          <a:ext cx="4463087" cy="531005"/>
        </a:xfrm>
        <a:custGeom>
          <a:avLst/>
          <a:gdLst/>
          <a:ahLst/>
          <a:cxnLst/>
          <a:rect l="0" t="0" r="0" b="0"/>
          <a:pathLst>
            <a:path>
              <a:moveTo>
                <a:pt x="0" y="0"/>
              </a:moveTo>
              <a:lnTo>
                <a:pt x="0" y="361865"/>
              </a:lnTo>
              <a:lnTo>
                <a:pt x="4463087" y="361865"/>
              </a:lnTo>
              <a:lnTo>
                <a:pt x="4463087" y="531005"/>
              </a:lnTo>
            </a:path>
          </a:pathLst>
        </a:custGeom>
        <a:noFill/>
        <a:ln w="12700" cap="flat" cmpd="sng" algn="ctr">
          <a:solidFill>
            <a:schemeClr val="accent6">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D237025E-17FA-0C4F-AC68-07CFBFFB1038}">
      <dsp:nvSpPr>
        <dsp:cNvPr id="0" name=""/>
        <dsp:cNvSpPr/>
      </dsp:nvSpPr>
      <dsp:spPr>
        <a:xfrm>
          <a:off x="7611074" y="3067134"/>
          <a:ext cx="3347315" cy="531005"/>
        </a:xfrm>
        <a:custGeom>
          <a:avLst/>
          <a:gdLst/>
          <a:ahLst/>
          <a:cxnLst/>
          <a:rect l="0" t="0" r="0" b="0"/>
          <a:pathLst>
            <a:path>
              <a:moveTo>
                <a:pt x="0" y="0"/>
              </a:moveTo>
              <a:lnTo>
                <a:pt x="0" y="361865"/>
              </a:lnTo>
              <a:lnTo>
                <a:pt x="3347315" y="361865"/>
              </a:lnTo>
              <a:lnTo>
                <a:pt x="3347315" y="531005"/>
              </a:lnTo>
            </a:path>
          </a:pathLst>
        </a:custGeom>
        <a:noFill/>
        <a:ln w="12700" cap="flat" cmpd="sng" algn="ctr">
          <a:solidFill>
            <a:schemeClr val="accent1">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1F1BBE25-8C73-A34B-8775-44AAFAAABC71}">
      <dsp:nvSpPr>
        <dsp:cNvPr id="0" name=""/>
        <dsp:cNvSpPr/>
      </dsp:nvSpPr>
      <dsp:spPr>
        <a:xfrm>
          <a:off x="7611074" y="3067134"/>
          <a:ext cx="1115771" cy="531005"/>
        </a:xfrm>
        <a:custGeom>
          <a:avLst/>
          <a:gdLst/>
          <a:ahLst/>
          <a:cxnLst/>
          <a:rect l="0" t="0" r="0" b="0"/>
          <a:pathLst>
            <a:path>
              <a:moveTo>
                <a:pt x="0" y="0"/>
              </a:moveTo>
              <a:lnTo>
                <a:pt x="0" y="361865"/>
              </a:lnTo>
              <a:lnTo>
                <a:pt x="1115771" y="361865"/>
              </a:lnTo>
              <a:lnTo>
                <a:pt x="1115771" y="531005"/>
              </a:lnTo>
            </a:path>
          </a:pathLst>
        </a:custGeom>
        <a:noFill/>
        <a:ln w="12700" cap="flat" cmpd="sng" algn="ctr">
          <a:solidFill>
            <a:schemeClr val="accent1">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A8334FD0-63A5-A84D-926C-35AD821905E7}">
      <dsp:nvSpPr>
        <dsp:cNvPr id="0" name=""/>
        <dsp:cNvSpPr/>
      </dsp:nvSpPr>
      <dsp:spPr>
        <a:xfrm>
          <a:off x="6495302" y="3067134"/>
          <a:ext cx="1115771" cy="531005"/>
        </a:xfrm>
        <a:custGeom>
          <a:avLst/>
          <a:gdLst/>
          <a:ahLst/>
          <a:cxnLst/>
          <a:rect l="0" t="0" r="0" b="0"/>
          <a:pathLst>
            <a:path>
              <a:moveTo>
                <a:pt x="1115771" y="0"/>
              </a:moveTo>
              <a:lnTo>
                <a:pt x="1115771" y="361865"/>
              </a:lnTo>
              <a:lnTo>
                <a:pt x="0" y="361865"/>
              </a:lnTo>
              <a:lnTo>
                <a:pt x="0" y="531005"/>
              </a:lnTo>
            </a:path>
          </a:pathLst>
        </a:custGeom>
        <a:noFill/>
        <a:ln w="12700" cap="flat" cmpd="sng" algn="ctr">
          <a:solidFill>
            <a:schemeClr val="accent1">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B8DD468-B344-B645-A76B-8C0444A03082}">
      <dsp:nvSpPr>
        <dsp:cNvPr id="0" name=""/>
        <dsp:cNvSpPr/>
      </dsp:nvSpPr>
      <dsp:spPr>
        <a:xfrm>
          <a:off x="4263758" y="4757529"/>
          <a:ext cx="3347315" cy="531005"/>
        </a:xfrm>
        <a:custGeom>
          <a:avLst/>
          <a:gdLst/>
          <a:ahLst/>
          <a:cxnLst/>
          <a:rect l="0" t="0" r="0" b="0"/>
          <a:pathLst>
            <a:path>
              <a:moveTo>
                <a:pt x="0" y="0"/>
              </a:moveTo>
              <a:lnTo>
                <a:pt x="0" y="361865"/>
              </a:lnTo>
              <a:lnTo>
                <a:pt x="3347315" y="361865"/>
              </a:lnTo>
              <a:lnTo>
                <a:pt x="3347315" y="531005"/>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5C801E4-84F1-8643-8BE9-E8432611F1B9}">
      <dsp:nvSpPr>
        <dsp:cNvPr id="0" name=""/>
        <dsp:cNvSpPr/>
      </dsp:nvSpPr>
      <dsp:spPr>
        <a:xfrm>
          <a:off x="4263758" y="4757529"/>
          <a:ext cx="1115771" cy="531005"/>
        </a:xfrm>
        <a:custGeom>
          <a:avLst/>
          <a:gdLst/>
          <a:ahLst/>
          <a:cxnLst/>
          <a:rect l="0" t="0" r="0" b="0"/>
          <a:pathLst>
            <a:path>
              <a:moveTo>
                <a:pt x="0" y="0"/>
              </a:moveTo>
              <a:lnTo>
                <a:pt x="0" y="361865"/>
              </a:lnTo>
              <a:lnTo>
                <a:pt x="1115771" y="361865"/>
              </a:lnTo>
              <a:lnTo>
                <a:pt x="1115771" y="531005"/>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600D8650-1692-1F42-8A14-191D81765CC0}">
      <dsp:nvSpPr>
        <dsp:cNvPr id="0" name=""/>
        <dsp:cNvSpPr/>
      </dsp:nvSpPr>
      <dsp:spPr>
        <a:xfrm>
          <a:off x="3147986" y="4757529"/>
          <a:ext cx="1115771" cy="531005"/>
        </a:xfrm>
        <a:custGeom>
          <a:avLst/>
          <a:gdLst/>
          <a:ahLst/>
          <a:cxnLst/>
          <a:rect l="0" t="0" r="0" b="0"/>
          <a:pathLst>
            <a:path>
              <a:moveTo>
                <a:pt x="1115771" y="0"/>
              </a:moveTo>
              <a:lnTo>
                <a:pt x="1115771" y="361865"/>
              </a:lnTo>
              <a:lnTo>
                <a:pt x="0" y="361865"/>
              </a:lnTo>
              <a:lnTo>
                <a:pt x="0" y="531005"/>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E59B3313-F9D1-724F-B328-01CD37C5D581}">
      <dsp:nvSpPr>
        <dsp:cNvPr id="0" name=""/>
        <dsp:cNvSpPr/>
      </dsp:nvSpPr>
      <dsp:spPr>
        <a:xfrm>
          <a:off x="916442" y="4757529"/>
          <a:ext cx="3347315" cy="531005"/>
        </a:xfrm>
        <a:custGeom>
          <a:avLst/>
          <a:gdLst/>
          <a:ahLst/>
          <a:cxnLst/>
          <a:rect l="0" t="0" r="0" b="0"/>
          <a:pathLst>
            <a:path>
              <a:moveTo>
                <a:pt x="3347315" y="0"/>
              </a:moveTo>
              <a:lnTo>
                <a:pt x="3347315" y="361865"/>
              </a:lnTo>
              <a:lnTo>
                <a:pt x="0" y="361865"/>
              </a:lnTo>
              <a:lnTo>
                <a:pt x="0" y="531005"/>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2711B6BE-44F1-F640-B43A-0658891F57B5}">
      <dsp:nvSpPr>
        <dsp:cNvPr id="0" name=""/>
        <dsp:cNvSpPr/>
      </dsp:nvSpPr>
      <dsp:spPr>
        <a:xfrm>
          <a:off x="4263758" y="3067134"/>
          <a:ext cx="3347315" cy="531005"/>
        </a:xfrm>
        <a:custGeom>
          <a:avLst/>
          <a:gdLst/>
          <a:ahLst/>
          <a:cxnLst/>
          <a:rect l="0" t="0" r="0" b="0"/>
          <a:pathLst>
            <a:path>
              <a:moveTo>
                <a:pt x="3347315" y="0"/>
              </a:moveTo>
              <a:lnTo>
                <a:pt x="3347315" y="361865"/>
              </a:lnTo>
              <a:lnTo>
                <a:pt x="0" y="361865"/>
              </a:lnTo>
              <a:lnTo>
                <a:pt x="0" y="531005"/>
              </a:lnTo>
            </a:path>
          </a:pathLst>
        </a:custGeom>
        <a:noFill/>
        <a:ln w="12700" cap="flat" cmpd="sng" algn="ctr">
          <a:solidFill>
            <a:schemeClr val="accent1">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36CB3742-E514-0248-B2E3-2F4F40182AF7}">
      <dsp:nvSpPr>
        <dsp:cNvPr id="0" name=""/>
        <dsp:cNvSpPr/>
      </dsp:nvSpPr>
      <dsp:spPr>
        <a:xfrm>
          <a:off x="5379530" y="1376740"/>
          <a:ext cx="2231543" cy="531005"/>
        </a:xfrm>
        <a:custGeom>
          <a:avLst/>
          <a:gdLst/>
          <a:ahLst/>
          <a:cxnLst/>
          <a:rect l="0" t="0" r="0" b="0"/>
          <a:pathLst>
            <a:path>
              <a:moveTo>
                <a:pt x="0" y="0"/>
              </a:moveTo>
              <a:lnTo>
                <a:pt x="0" y="361865"/>
              </a:lnTo>
              <a:lnTo>
                <a:pt x="2231543" y="361865"/>
              </a:lnTo>
              <a:lnTo>
                <a:pt x="2231543" y="531005"/>
              </a:lnTo>
            </a:path>
          </a:pathLst>
        </a:custGeom>
        <a:noFill/>
        <a:ln w="12700" cap="flat" cmpd="sng" algn="ctr">
          <a:solidFill>
            <a:schemeClr val="accent6">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4C712B39-7F38-DA46-BFD1-5AF934C50E0A}">
      <dsp:nvSpPr>
        <dsp:cNvPr id="0" name=""/>
        <dsp:cNvSpPr/>
      </dsp:nvSpPr>
      <dsp:spPr>
        <a:xfrm>
          <a:off x="5333810" y="1376740"/>
          <a:ext cx="91440" cy="531005"/>
        </a:xfrm>
        <a:custGeom>
          <a:avLst/>
          <a:gdLst/>
          <a:ahLst/>
          <a:cxnLst/>
          <a:rect l="0" t="0" r="0" b="0"/>
          <a:pathLst>
            <a:path>
              <a:moveTo>
                <a:pt x="45720" y="0"/>
              </a:moveTo>
              <a:lnTo>
                <a:pt x="45720" y="531005"/>
              </a:lnTo>
            </a:path>
          </a:pathLst>
        </a:custGeom>
        <a:noFill/>
        <a:ln w="12700" cap="flat" cmpd="sng" algn="ctr">
          <a:solidFill>
            <a:schemeClr val="accent6">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6F9C7453-B810-CD4D-8C06-E68C0F46C034}">
      <dsp:nvSpPr>
        <dsp:cNvPr id="0" name=""/>
        <dsp:cNvSpPr/>
      </dsp:nvSpPr>
      <dsp:spPr>
        <a:xfrm>
          <a:off x="3147986" y="1376740"/>
          <a:ext cx="2231543" cy="531005"/>
        </a:xfrm>
        <a:custGeom>
          <a:avLst/>
          <a:gdLst/>
          <a:ahLst/>
          <a:cxnLst/>
          <a:rect l="0" t="0" r="0" b="0"/>
          <a:pathLst>
            <a:path>
              <a:moveTo>
                <a:pt x="2231543" y="0"/>
              </a:moveTo>
              <a:lnTo>
                <a:pt x="2231543" y="361865"/>
              </a:lnTo>
              <a:lnTo>
                <a:pt x="0" y="361865"/>
              </a:lnTo>
              <a:lnTo>
                <a:pt x="0" y="531005"/>
              </a:lnTo>
            </a:path>
          </a:pathLst>
        </a:custGeom>
        <a:noFill/>
        <a:ln w="12700" cap="flat" cmpd="sng" algn="ctr">
          <a:solidFill>
            <a:schemeClr val="accent6">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A5B29C69-B40C-D84A-9350-DE6917E5C617}">
      <dsp:nvSpPr>
        <dsp:cNvPr id="0" name=""/>
        <dsp:cNvSpPr/>
      </dsp:nvSpPr>
      <dsp:spPr>
        <a:xfrm>
          <a:off x="916442" y="1376740"/>
          <a:ext cx="4463087" cy="531005"/>
        </a:xfrm>
        <a:custGeom>
          <a:avLst/>
          <a:gdLst/>
          <a:ahLst/>
          <a:cxnLst/>
          <a:rect l="0" t="0" r="0" b="0"/>
          <a:pathLst>
            <a:path>
              <a:moveTo>
                <a:pt x="4463087" y="0"/>
              </a:moveTo>
              <a:lnTo>
                <a:pt x="4463087" y="361865"/>
              </a:lnTo>
              <a:lnTo>
                <a:pt x="0" y="361865"/>
              </a:lnTo>
              <a:lnTo>
                <a:pt x="0" y="531005"/>
              </a:lnTo>
            </a:path>
          </a:pathLst>
        </a:custGeom>
        <a:noFill/>
        <a:ln w="12700" cap="flat" cmpd="sng" algn="ctr">
          <a:solidFill>
            <a:schemeClr val="accent6">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0D482056-8386-8C4F-80ED-71C497EEA4DB}">
      <dsp:nvSpPr>
        <dsp:cNvPr id="0" name=""/>
        <dsp:cNvSpPr/>
      </dsp:nvSpPr>
      <dsp:spPr>
        <a:xfrm>
          <a:off x="4466625" y="217352"/>
          <a:ext cx="1825808" cy="1159388"/>
        </a:xfrm>
        <a:prstGeom prst="roundRect">
          <a:avLst>
            <a:gd name="adj" fmla="val 10000"/>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20CAFF04-F27D-4F42-B9C3-3BE93101FDD5}">
      <dsp:nvSpPr>
        <dsp:cNvPr id="0" name=""/>
        <dsp:cNvSpPr/>
      </dsp:nvSpPr>
      <dsp:spPr>
        <a:xfrm>
          <a:off x="4669493" y="410076"/>
          <a:ext cx="1825808" cy="1159388"/>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0" i="0" kern="1200" cap="none" spc="0" dirty="0">
              <a:ln w="0"/>
              <a:effectLst>
                <a:outerShdw blurRad="38100" dist="19050" dir="2700000" algn="tl" rotWithShape="0">
                  <a:schemeClr val="dk1">
                    <a:alpha val="40000"/>
                  </a:schemeClr>
                </a:outerShdw>
              </a:effectLst>
              <a:latin typeface="Arial" charset="0"/>
              <a:ea typeface="Arial" charset="0"/>
              <a:cs typeface="Arial" charset="0"/>
            </a:rPr>
            <a:t>Lecture</a:t>
          </a:r>
          <a:endParaRPr lang="en-US" sz="2000" b="0" i="0" kern="1200" cap="none" spc="0" dirty="0">
            <a:ln w="0"/>
            <a:effectLst>
              <a:outerShdw blurRad="38100" dist="19050" dir="2700000" algn="tl" rotWithShape="0">
                <a:schemeClr val="dk1">
                  <a:alpha val="40000"/>
                </a:schemeClr>
              </a:outerShdw>
            </a:effectLst>
            <a:latin typeface="Arial" charset="0"/>
            <a:ea typeface="Arial" charset="0"/>
            <a:cs typeface="Arial" charset="0"/>
          </a:endParaRPr>
        </a:p>
      </dsp:txBody>
      <dsp:txXfrm>
        <a:off x="4703450" y="444033"/>
        <a:ext cx="1757894" cy="1091474"/>
      </dsp:txXfrm>
    </dsp:sp>
    <dsp:sp modelId="{2D7610DB-8E47-7E4F-B7FD-A1FB94634702}">
      <dsp:nvSpPr>
        <dsp:cNvPr id="0" name=""/>
        <dsp:cNvSpPr/>
      </dsp:nvSpPr>
      <dsp:spPr>
        <a:xfrm>
          <a:off x="3538" y="1907746"/>
          <a:ext cx="1825808" cy="1159388"/>
        </a:xfrm>
        <a:prstGeom prst="roundRect">
          <a:avLst>
            <a:gd name="adj" fmla="val 10000"/>
          </a:avLst>
        </a:prstGeom>
        <a:solidFill>
          <a:schemeClr val="accent6">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C8A8A879-4807-6148-BE60-FD074C5DB1AF}">
      <dsp:nvSpPr>
        <dsp:cNvPr id="0" name=""/>
        <dsp:cNvSpPr/>
      </dsp:nvSpPr>
      <dsp:spPr>
        <a:xfrm>
          <a:off x="206406" y="2100470"/>
          <a:ext cx="1825808" cy="1159388"/>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cap="none" spc="0" dirty="0">
              <a:ln w="0"/>
              <a:effectLst>
                <a:outerShdw blurRad="38100" dist="19050" dir="2700000" algn="tl" rotWithShape="0">
                  <a:schemeClr val="dk1">
                    <a:alpha val="40000"/>
                  </a:schemeClr>
                </a:outerShdw>
              </a:effectLst>
              <a:latin typeface="Arial" charset="0"/>
              <a:ea typeface="Arial" charset="0"/>
              <a:cs typeface="Arial" charset="0"/>
            </a:rPr>
            <a:t>Week 1</a:t>
          </a:r>
        </a:p>
        <a:p>
          <a:pPr marL="0" lvl="0" indent="0" algn="ctr" defTabSz="889000">
            <a:lnSpc>
              <a:spcPct val="90000"/>
            </a:lnSpc>
            <a:spcBef>
              <a:spcPct val="0"/>
            </a:spcBef>
            <a:spcAft>
              <a:spcPct val="35000"/>
            </a:spcAft>
            <a:buNone/>
          </a:pPr>
          <a:r>
            <a:rPr lang="en-US" sz="2000" b="0" i="0" kern="1200" cap="none" spc="0" dirty="0">
              <a:ln w="0"/>
              <a:effectLst>
                <a:outerShdw blurRad="38100" dist="19050" dir="2700000" algn="tl" rotWithShape="0">
                  <a:schemeClr val="dk1">
                    <a:alpha val="40000"/>
                  </a:schemeClr>
                </a:outerShdw>
              </a:effectLst>
              <a:latin typeface="Arial" charset="0"/>
              <a:ea typeface="Arial" charset="0"/>
              <a:cs typeface="Arial" charset="0"/>
            </a:rPr>
            <a:t>Introduction</a:t>
          </a:r>
        </a:p>
      </dsp:txBody>
      <dsp:txXfrm>
        <a:off x="240363" y="2134427"/>
        <a:ext cx="1757894" cy="1091474"/>
      </dsp:txXfrm>
    </dsp:sp>
    <dsp:sp modelId="{2C0A7641-3592-2A43-8169-49B566EFE70C}">
      <dsp:nvSpPr>
        <dsp:cNvPr id="0" name=""/>
        <dsp:cNvSpPr/>
      </dsp:nvSpPr>
      <dsp:spPr>
        <a:xfrm>
          <a:off x="2235082" y="1907746"/>
          <a:ext cx="1825808" cy="1159388"/>
        </a:xfrm>
        <a:prstGeom prst="roundRect">
          <a:avLst>
            <a:gd name="adj" fmla="val 10000"/>
          </a:avLst>
        </a:prstGeom>
        <a:solidFill>
          <a:schemeClr val="accent6">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DB251A42-C9EE-B743-A075-1B8E2AF0AD08}">
      <dsp:nvSpPr>
        <dsp:cNvPr id="0" name=""/>
        <dsp:cNvSpPr/>
      </dsp:nvSpPr>
      <dsp:spPr>
        <a:xfrm>
          <a:off x="2437949" y="2100470"/>
          <a:ext cx="1825808" cy="1159388"/>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cap="none" spc="0">
              <a:ln w="0"/>
              <a:effectLst>
                <a:outerShdw blurRad="38100" dist="19050" dir="2700000" algn="tl" rotWithShape="0">
                  <a:schemeClr val="dk1">
                    <a:alpha val="40000"/>
                  </a:schemeClr>
                </a:outerShdw>
              </a:effectLst>
              <a:latin typeface="Arial" charset="0"/>
              <a:ea typeface="Arial" charset="0"/>
              <a:cs typeface="Arial" charset="0"/>
            </a:rPr>
            <a:t>Week 2</a:t>
          </a:r>
        </a:p>
        <a:p>
          <a:pPr marL="0" lvl="0" indent="0" algn="ctr" defTabSz="889000">
            <a:lnSpc>
              <a:spcPct val="90000"/>
            </a:lnSpc>
            <a:spcBef>
              <a:spcPct val="0"/>
            </a:spcBef>
            <a:spcAft>
              <a:spcPct val="35000"/>
            </a:spcAft>
            <a:buNone/>
          </a:pPr>
          <a:r>
            <a:rPr lang="en-US" sz="2000" b="0" i="0" kern="1200" cap="none" spc="0">
              <a:ln w="0"/>
              <a:effectLst>
                <a:outerShdw blurRad="38100" dist="19050" dir="2700000" algn="tl" rotWithShape="0">
                  <a:schemeClr val="dk1">
                    <a:alpha val="40000"/>
                  </a:schemeClr>
                </a:outerShdw>
              </a:effectLst>
              <a:latin typeface="Arial" charset="0"/>
              <a:ea typeface="Arial" charset="0"/>
              <a:cs typeface="Arial" charset="0"/>
            </a:rPr>
            <a:t>Tools</a:t>
          </a:r>
          <a:endParaRPr lang="en-US" sz="2000" b="0" i="0" kern="1200" cap="none" spc="0" dirty="0">
            <a:ln w="0"/>
            <a:effectLst>
              <a:outerShdw blurRad="38100" dist="19050" dir="2700000" algn="tl" rotWithShape="0">
                <a:schemeClr val="dk1">
                  <a:alpha val="40000"/>
                </a:schemeClr>
              </a:outerShdw>
            </a:effectLst>
            <a:latin typeface="Arial" charset="0"/>
            <a:ea typeface="Arial" charset="0"/>
            <a:cs typeface="Arial" charset="0"/>
          </a:endParaRPr>
        </a:p>
      </dsp:txBody>
      <dsp:txXfrm>
        <a:off x="2471906" y="2134427"/>
        <a:ext cx="1757894" cy="1091474"/>
      </dsp:txXfrm>
    </dsp:sp>
    <dsp:sp modelId="{A6FE6F26-3FE4-C44C-939A-7014B28F42A7}">
      <dsp:nvSpPr>
        <dsp:cNvPr id="0" name=""/>
        <dsp:cNvSpPr/>
      </dsp:nvSpPr>
      <dsp:spPr>
        <a:xfrm>
          <a:off x="4466625" y="1907746"/>
          <a:ext cx="1825808" cy="1159388"/>
        </a:xfrm>
        <a:prstGeom prst="roundRect">
          <a:avLst>
            <a:gd name="adj" fmla="val 10000"/>
          </a:avLst>
        </a:prstGeom>
        <a:solidFill>
          <a:schemeClr val="accent6">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9AFB27C1-7AA0-9D42-B554-09D5A98860BB}">
      <dsp:nvSpPr>
        <dsp:cNvPr id="0" name=""/>
        <dsp:cNvSpPr/>
      </dsp:nvSpPr>
      <dsp:spPr>
        <a:xfrm>
          <a:off x="4669493" y="2100470"/>
          <a:ext cx="1825808" cy="1159388"/>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kern="1200" cap="none" spc="0" dirty="0">
              <a:ln w="0"/>
              <a:effectLst>
                <a:outerShdw blurRad="38100" dist="19050" dir="2700000" algn="tl" rotWithShape="0">
                  <a:schemeClr val="dk1">
                    <a:alpha val="40000"/>
                  </a:schemeClr>
                </a:outerShdw>
              </a:effectLst>
            </a:rPr>
            <a:t>Week 3</a:t>
          </a:r>
        </a:p>
        <a:p>
          <a:pPr marL="0" lvl="0" indent="0" algn="ctr" defTabSz="1066800">
            <a:lnSpc>
              <a:spcPct val="90000"/>
            </a:lnSpc>
            <a:spcBef>
              <a:spcPct val="0"/>
            </a:spcBef>
            <a:spcAft>
              <a:spcPct val="35000"/>
            </a:spcAft>
            <a:buNone/>
          </a:pPr>
          <a:r>
            <a:rPr lang="en-US" sz="2400" b="0" kern="1200" cap="none" spc="0" dirty="0">
              <a:ln w="0"/>
              <a:effectLst>
                <a:outerShdw blurRad="38100" dist="19050" dir="2700000" algn="tl" rotWithShape="0">
                  <a:schemeClr val="dk1">
                    <a:alpha val="40000"/>
                  </a:schemeClr>
                </a:outerShdw>
              </a:effectLst>
            </a:rPr>
            <a:t>Math Skills</a:t>
          </a:r>
        </a:p>
      </dsp:txBody>
      <dsp:txXfrm>
        <a:off x="4703450" y="2134427"/>
        <a:ext cx="1757894" cy="1091474"/>
      </dsp:txXfrm>
    </dsp:sp>
    <dsp:sp modelId="{9D09B0FE-2BA9-4048-A32C-B052731CD41C}">
      <dsp:nvSpPr>
        <dsp:cNvPr id="0" name=""/>
        <dsp:cNvSpPr/>
      </dsp:nvSpPr>
      <dsp:spPr>
        <a:xfrm>
          <a:off x="6698169" y="1907746"/>
          <a:ext cx="1825808" cy="1159388"/>
        </a:xfrm>
        <a:prstGeom prst="roundRect">
          <a:avLst>
            <a:gd name="adj" fmla="val 10000"/>
          </a:avLst>
        </a:prstGeom>
        <a:solidFill>
          <a:schemeClr val="accent6">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52CE8DBB-ACD1-F746-9F1B-58E194C66D53}">
      <dsp:nvSpPr>
        <dsp:cNvPr id="0" name=""/>
        <dsp:cNvSpPr/>
      </dsp:nvSpPr>
      <dsp:spPr>
        <a:xfrm>
          <a:off x="6901037" y="2100470"/>
          <a:ext cx="1825808" cy="1159388"/>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cap="none" spc="0" dirty="0">
              <a:ln w="0"/>
              <a:effectLst>
                <a:outerShdw blurRad="38100" dist="19050" dir="2700000" algn="tl" rotWithShape="0">
                  <a:schemeClr val="dk1">
                    <a:alpha val="40000"/>
                  </a:schemeClr>
                </a:outerShdw>
              </a:effectLst>
              <a:latin typeface="Arial" charset="0"/>
              <a:ea typeface="Arial" charset="0"/>
              <a:cs typeface="Arial" charset="0"/>
            </a:rPr>
            <a:t>Week 4-10</a:t>
          </a:r>
        </a:p>
        <a:p>
          <a:pPr marL="0" lvl="0" indent="0" algn="ctr" defTabSz="889000">
            <a:lnSpc>
              <a:spcPct val="90000"/>
            </a:lnSpc>
            <a:spcBef>
              <a:spcPct val="0"/>
            </a:spcBef>
            <a:spcAft>
              <a:spcPct val="35000"/>
            </a:spcAft>
            <a:buNone/>
          </a:pPr>
          <a:r>
            <a:rPr lang="en-US" sz="2000" b="0" i="0" kern="1200" cap="none" spc="0" dirty="0">
              <a:ln w="0"/>
              <a:effectLst>
                <a:outerShdw blurRad="38100" dist="19050" dir="2700000" algn="tl" rotWithShape="0">
                  <a:schemeClr val="dk1">
                    <a:alpha val="40000"/>
                  </a:schemeClr>
                </a:outerShdw>
              </a:effectLst>
              <a:latin typeface="Arial" charset="0"/>
              <a:ea typeface="Arial" charset="0"/>
              <a:cs typeface="Arial" charset="0"/>
            </a:rPr>
            <a:t>Machine Leaning Skills</a:t>
          </a:r>
        </a:p>
      </dsp:txBody>
      <dsp:txXfrm>
        <a:off x="6934994" y="2134427"/>
        <a:ext cx="1757894" cy="1091474"/>
      </dsp:txXfrm>
    </dsp:sp>
    <dsp:sp modelId="{A66A8796-7201-0141-A38C-CE2C70226F84}">
      <dsp:nvSpPr>
        <dsp:cNvPr id="0" name=""/>
        <dsp:cNvSpPr/>
      </dsp:nvSpPr>
      <dsp:spPr>
        <a:xfrm>
          <a:off x="3350854" y="3598140"/>
          <a:ext cx="1825808" cy="1159388"/>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5EFF7264-B5FC-8D4E-9034-DC447058E11B}">
      <dsp:nvSpPr>
        <dsp:cNvPr id="0" name=""/>
        <dsp:cNvSpPr/>
      </dsp:nvSpPr>
      <dsp:spPr>
        <a:xfrm>
          <a:off x="3553721" y="3790865"/>
          <a:ext cx="1825808" cy="115938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cap="none" spc="0">
              <a:ln w="0"/>
              <a:effectLst>
                <a:outerShdw blurRad="38100" dist="19050" dir="2700000" algn="tl" rotWithShape="0">
                  <a:schemeClr val="dk1">
                    <a:alpha val="40000"/>
                  </a:schemeClr>
                </a:outerShdw>
              </a:effectLst>
              <a:latin typeface="Arial" charset="0"/>
              <a:ea typeface="Arial" charset="0"/>
              <a:cs typeface="Arial" charset="0"/>
            </a:rPr>
            <a:t>Week 3-7</a:t>
          </a:r>
        </a:p>
        <a:p>
          <a:pPr marL="0" lvl="0" indent="0" algn="ctr" defTabSz="889000">
            <a:lnSpc>
              <a:spcPct val="90000"/>
            </a:lnSpc>
            <a:spcBef>
              <a:spcPct val="0"/>
            </a:spcBef>
            <a:spcAft>
              <a:spcPct val="35000"/>
            </a:spcAft>
            <a:buNone/>
          </a:pPr>
          <a:r>
            <a:rPr lang="en-US" sz="2000" b="0" i="0" kern="1200" cap="none" spc="0">
              <a:ln w="0"/>
              <a:effectLst>
                <a:outerShdw blurRad="38100" dist="19050" dir="2700000" algn="tl" rotWithShape="0">
                  <a:schemeClr val="dk1">
                    <a:alpha val="40000"/>
                  </a:schemeClr>
                </a:outerShdw>
              </a:effectLst>
              <a:latin typeface="Arial" charset="0"/>
              <a:ea typeface="Arial" charset="0"/>
              <a:cs typeface="Arial" charset="0"/>
            </a:rPr>
            <a:t>Supervised Learning </a:t>
          </a:r>
          <a:endParaRPr lang="en-US" sz="2000" b="0" i="0" kern="1200" cap="none" spc="0" dirty="0">
            <a:ln w="0"/>
            <a:effectLst>
              <a:outerShdw blurRad="38100" dist="19050" dir="2700000" algn="tl" rotWithShape="0">
                <a:schemeClr val="dk1">
                  <a:alpha val="40000"/>
                </a:schemeClr>
              </a:outerShdw>
            </a:effectLst>
            <a:latin typeface="Arial" charset="0"/>
            <a:ea typeface="Arial" charset="0"/>
            <a:cs typeface="Arial" charset="0"/>
          </a:endParaRPr>
        </a:p>
      </dsp:txBody>
      <dsp:txXfrm>
        <a:off x="3587678" y="3824822"/>
        <a:ext cx="1757894" cy="1091474"/>
      </dsp:txXfrm>
    </dsp:sp>
    <dsp:sp modelId="{7C487C9B-CC5D-7B42-AC7D-4670C14DFFF2}">
      <dsp:nvSpPr>
        <dsp:cNvPr id="0" name=""/>
        <dsp:cNvSpPr/>
      </dsp:nvSpPr>
      <dsp:spPr>
        <a:xfrm>
          <a:off x="3538" y="5288535"/>
          <a:ext cx="1825808" cy="1159388"/>
        </a:xfrm>
        <a:prstGeom prst="roundRect">
          <a:avLst>
            <a:gd name="adj" fmla="val 1000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ECCCA80E-F825-F24C-B1F1-9ACCAB20121B}">
      <dsp:nvSpPr>
        <dsp:cNvPr id="0" name=""/>
        <dsp:cNvSpPr/>
      </dsp:nvSpPr>
      <dsp:spPr>
        <a:xfrm>
          <a:off x="206406" y="5481259"/>
          <a:ext cx="1825808" cy="1159388"/>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cap="none" spc="0">
              <a:ln w="0"/>
              <a:effectLst>
                <a:outerShdw blurRad="38100" dist="19050" dir="2700000" algn="tl" rotWithShape="0">
                  <a:schemeClr val="dk1">
                    <a:alpha val="40000"/>
                  </a:schemeClr>
                </a:outerShdw>
              </a:effectLst>
              <a:latin typeface="Arial" charset="0"/>
              <a:ea typeface="Arial" charset="0"/>
              <a:cs typeface="Arial" charset="0"/>
            </a:rPr>
            <a:t>Week 4</a:t>
          </a:r>
        </a:p>
        <a:p>
          <a:pPr marL="0" lvl="0" indent="0" algn="ctr" defTabSz="889000">
            <a:lnSpc>
              <a:spcPct val="90000"/>
            </a:lnSpc>
            <a:spcBef>
              <a:spcPct val="0"/>
            </a:spcBef>
            <a:spcAft>
              <a:spcPct val="35000"/>
            </a:spcAft>
            <a:buNone/>
          </a:pPr>
          <a:r>
            <a:rPr lang="en-US" sz="2000" b="0" i="0" kern="1200" cap="none" spc="0">
              <a:ln w="0"/>
              <a:effectLst>
                <a:outerShdw blurRad="38100" dist="19050" dir="2700000" algn="tl" rotWithShape="0">
                  <a:schemeClr val="dk1">
                    <a:alpha val="40000"/>
                  </a:schemeClr>
                </a:outerShdw>
              </a:effectLst>
              <a:latin typeface="Arial" charset="0"/>
              <a:ea typeface="Arial" charset="0"/>
              <a:cs typeface="Arial" charset="0"/>
            </a:rPr>
            <a:t>Logistic  Regression </a:t>
          </a:r>
          <a:endParaRPr lang="en-US" sz="2000" b="0" i="0" kern="1200" cap="none" spc="0" dirty="0">
            <a:ln w="0"/>
            <a:effectLst>
              <a:outerShdw blurRad="38100" dist="19050" dir="2700000" algn="tl" rotWithShape="0">
                <a:schemeClr val="dk1">
                  <a:alpha val="40000"/>
                </a:schemeClr>
              </a:outerShdw>
            </a:effectLst>
            <a:latin typeface="Arial" charset="0"/>
            <a:ea typeface="Arial" charset="0"/>
            <a:cs typeface="Arial" charset="0"/>
          </a:endParaRPr>
        </a:p>
      </dsp:txBody>
      <dsp:txXfrm>
        <a:off x="240363" y="5515216"/>
        <a:ext cx="1757894" cy="1091474"/>
      </dsp:txXfrm>
    </dsp:sp>
    <dsp:sp modelId="{A4363880-AD7A-6E4D-A37D-DBE60D4F9850}">
      <dsp:nvSpPr>
        <dsp:cNvPr id="0" name=""/>
        <dsp:cNvSpPr/>
      </dsp:nvSpPr>
      <dsp:spPr>
        <a:xfrm>
          <a:off x="2235082" y="5288535"/>
          <a:ext cx="1825808" cy="1159388"/>
        </a:xfrm>
        <a:prstGeom prst="roundRect">
          <a:avLst>
            <a:gd name="adj" fmla="val 1000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018E8367-0209-A940-A91B-0DBBD20B47AA}">
      <dsp:nvSpPr>
        <dsp:cNvPr id="0" name=""/>
        <dsp:cNvSpPr/>
      </dsp:nvSpPr>
      <dsp:spPr>
        <a:xfrm>
          <a:off x="2437949" y="5481259"/>
          <a:ext cx="1825808" cy="1159388"/>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cap="none" spc="0" dirty="0">
              <a:ln w="0"/>
              <a:effectLst>
                <a:outerShdw blurRad="38100" dist="19050" dir="2700000" algn="tl" rotWithShape="0">
                  <a:schemeClr val="dk1">
                    <a:alpha val="40000"/>
                  </a:schemeClr>
                </a:outerShdw>
              </a:effectLst>
              <a:latin typeface="Arial" charset="0"/>
              <a:ea typeface="Arial" charset="0"/>
              <a:cs typeface="Arial" charset="0"/>
            </a:rPr>
            <a:t>Week 5</a:t>
          </a:r>
        </a:p>
        <a:p>
          <a:pPr marL="0" lvl="0" indent="0" algn="ctr" defTabSz="889000">
            <a:lnSpc>
              <a:spcPct val="90000"/>
            </a:lnSpc>
            <a:spcBef>
              <a:spcPct val="0"/>
            </a:spcBef>
            <a:spcAft>
              <a:spcPct val="35000"/>
            </a:spcAft>
            <a:buNone/>
          </a:pPr>
          <a:r>
            <a:rPr lang="en-US" sz="2000" b="0" i="0" kern="1200" cap="none" spc="0" dirty="0">
              <a:ln w="0"/>
              <a:effectLst>
                <a:outerShdw blurRad="38100" dist="19050" dir="2700000" algn="tl" rotWithShape="0">
                  <a:schemeClr val="dk1">
                    <a:alpha val="40000"/>
                  </a:schemeClr>
                </a:outerShdw>
              </a:effectLst>
              <a:latin typeface="Arial" charset="0"/>
              <a:ea typeface="Arial" charset="0"/>
              <a:cs typeface="Arial" charset="0"/>
            </a:rPr>
            <a:t>Decision Tree</a:t>
          </a:r>
        </a:p>
        <a:p>
          <a:pPr marL="0" lvl="0" indent="0" algn="ctr" defTabSz="889000">
            <a:lnSpc>
              <a:spcPct val="90000"/>
            </a:lnSpc>
            <a:spcBef>
              <a:spcPct val="0"/>
            </a:spcBef>
            <a:spcAft>
              <a:spcPct val="35000"/>
            </a:spcAft>
            <a:buNone/>
          </a:pPr>
          <a:r>
            <a:rPr lang="en-US" sz="2000" b="0" i="0" kern="1200" cap="none" spc="0" dirty="0">
              <a:ln w="0"/>
              <a:effectLst>
                <a:outerShdw blurRad="38100" dist="19050" dir="2700000" algn="tl" rotWithShape="0">
                  <a:schemeClr val="dk1">
                    <a:alpha val="40000"/>
                  </a:schemeClr>
                </a:outerShdw>
              </a:effectLst>
              <a:latin typeface="Arial" charset="0"/>
              <a:ea typeface="Arial" charset="0"/>
              <a:cs typeface="Arial" charset="0"/>
            </a:rPr>
            <a:t>Random Forest</a:t>
          </a:r>
        </a:p>
      </dsp:txBody>
      <dsp:txXfrm>
        <a:off x="2471906" y="5515216"/>
        <a:ext cx="1757894" cy="1091474"/>
      </dsp:txXfrm>
    </dsp:sp>
    <dsp:sp modelId="{AADD4D77-472C-F940-833C-F871E8582D96}">
      <dsp:nvSpPr>
        <dsp:cNvPr id="0" name=""/>
        <dsp:cNvSpPr/>
      </dsp:nvSpPr>
      <dsp:spPr>
        <a:xfrm>
          <a:off x="4466625" y="5288535"/>
          <a:ext cx="1825808" cy="1159388"/>
        </a:xfrm>
        <a:prstGeom prst="roundRect">
          <a:avLst>
            <a:gd name="adj" fmla="val 1000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EB289059-CAAF-A846-8552-5FB057E0FD57}">
      <dsp:nvSpPr>
        <dsp:cNvPr id="0" name=""/>
        <dsp:cNvSpPr/>
      </dsp:nvSpPr>
      <dsp:spPr>
        <a:xfrm>
          <a:off x="4669493" y="5481259"/>
          <a:ext cx="1825808" cy="1159388"/>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cap="none" spc="0">
              <a:ln w="0"/>
              <a:effectLst>
                <a:outerShdw blurRad="38100" dist="19050" dir="2700000" algn="tl" rotWithShape="0">
                  <a:schemeClr val="dk1">
                    <a:alpha val="40000"/>
                  </a:schemeClr>
                </a:outerShdw>
              </a:effectLst>
              <a:latin typeface="Arial" charset="0"/>
              <a:ea typeface="Arial" charset="0"/>
              <a:cs typeface="Arial" charset="0"/>
            </a:rPr>
            <a:t>Week 6</a:t>
          </a:r>
        </a:p>
        <a:p>
          <a:pPr marL="0" lvl="0" indent="0" algn="ctr" defTabSz="889000">
            <a:lnSpc>
              <a:spcPct val="90000"/>
            </a:lnSpc>
            <a:spcBef>
              <a:spcPct val="0"/>
            </a:spcBef>
            <a:spcAft>
              <a:spcPct val="35000"/>
            </a:spcAft>
            <a:buNone/>
          </a:pPr>
          <a:r>
            <a:rPr lang="en-US" sz="2000" b="0" i="0" kern="1200" cap="none" spc="0">
              <a:ln w="0"/>
              <a:effectLst>
                <a:outerShdw blurRad="38100" dist="19050" dir="2700000" algn="tl" rotWithShape="0">
                  <a:schemeClr val="dk1">
                    <a:alpha val="40000"/>
                  </a:schemeClr>
                </a:outerShdw>
              </a:effectLst>
              <a:latin typeface="Arial" charset="0"/>
              <a:ea typeface="Arial" charset="0"/>
              <a:cs typeface="Arial" charset="0"/>
            </a:rPr>
            <a:t>Decision Tree</a:t>
          </a:r>
        </a:p>
        <a:p>
          <a:pPr marL="0" lvl="0" indent="0" algn="ctr" defTabSz="889000">
            <a:lnSpc>
              <a:spcPct val="90000"/>
            </a:lnSpc>
            <a:spcBef>
              <a:spcPct val="0"/>
            </a:spcBef>
            <a:spcAft>
              <a:spcPct val="35000"/>
            </a:spcAft>
            <a:buNone/>
          </a:pPr>
          <a:r>
            <a:rPr lang="en-US" sz="2000" b="0" i="0" kern="1200" cap="none" spc="0">
              <a:ln w="0"/>
              <a:effectLst>
                <a:outerShdw blurRad="38100" dist="19050" dir="2700000" algn="tl" rotWithShape="0">
                  <a:schemeClr val="dk1">
                    <a:alpha val="40000"/>
                  </a:schemeClr>
                </a:outerShdw>
              </a:effectLst>
              <a:latin typeface="Arial" charset="0"/>
              <a:ea typeface="Arial" charset="0"/>
              <a:cs typeface="Arial" charset="0"/>
            </a:rPr>
            <a:t>Gradient Boost</a:t>
          </a:r>
          <a:endParaRPr lang="en-US" sz="2000" b="0" i="0" kern="1200" cap="none" spc="0" dirty="0">
            <a:ln w="0"/>
            <a:effectLst>
              <a:outerShdw blurRad="38100" dist="19050" dir="2700000" algn="tl" rotWithShape="0">
                <a:schemeClr val="dk1">
                  <a:alpha val="40000"/>
                </a:schemeClr>
              </a:outerShdw>
            </a:effectLst>
            <a:latin typeface="Arial" charset="0"/>
            <a:ea typeface="Arial" charset="0"/>
            <a:cs typeface="Arial" charset="0"/>
          </a:endParaRPr>
        </a:p>
      </dsp:txBody>
      <dsp:txXfrm>
        <a:off x="4703450" y="5515216"/>
        <a:ext cx="1757894" cy="1091474"/>
      </dsp:txXfrm>
    </dsp:sp>
    <dsp:sp modelId="{060A587F-FA18-0A4D-B5CF-80AD52AADCAD}">
      <dsp:nvSpPr>
        <dsp:cNvPr id="0" name=""/>
        <dsp:cNvSpPr/>
      </dsp:nvSpPr>
      <dsp:spPr>
        <a:xfrm>
          <a:off x="6698169" y="5288535"/>
          <a:ext cx="1825808" cy="1159388"/>
        </a:xfrm>
        <a:prstGeom prst="roundRect">
          <a:avLst>
            <a:gd name="adj" fmla="val 1000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9FAC6DE5-3C8B-214D-B5A0-6B027CEA3C08}">
      <dsp:nvSpPr>
        <dsp:cNvPr id="0" name=""/>
        <dsp:cNvSpPr/>
      </dsp:nvSpPr>
      <dsp:spPr>
        <a:xfrm>
          <a:off x="6901037" y="5481259"/>
          <a:ext cx="1825808" cy="1159388"/>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cap="none" spc="0">
              <a:ln w="0"/>
              <a:effectLst>
                <a:outerShdw blurRad="38100" dist="19050" dir="2700000" algn="tl" rotWithShape="0">
                  <a:schemeClr val="dk1">
                    <a:alpha val="40000"/>
                  </a:schemeClr>
                </a:outerShdw>
              </a:effectLst>
              <a:latin typeface="Arial" charset="0"/>
              <a:ea typeface="Arial" charset="0"/>
              <a:cs typeface="Arial" charset="0"/>
            </a:rPr>
            <a:t>Week 7</a:t>
          </a:r>
        </a:p>
        <a:p>
          <a:pPr marL="0" lvl="0" indent="0" algn="ctr" defTabSz="889000">
            <a:lnSpc>
              <a:spcPct val="90000"/>
            </a:lnSpc>
            <a:spcBef>
              <a:spcPct val="0"/>
            </a:spcBef>
            <a:spcAft>
              <a:spcPct val="35000"/>
            </a:spcAft>
            <a:buNone/>
          </a:pPr>
          <a:r>
            <a:rPr lang="en-US" sz="2000" b="0" i="0" kern="1200" cap="none" spc="0">
              <a:ln w="0"/>
              <a:effectLst>
                <a:outerShdw blurRad="38100" dist="19050" dir="2700000" algn="tl" rotWithShape="0">
                  <a:schemeClr val="dk1">
                    <a:alpha val="40000"/>
                  </a:schemeClr>
                </a:outerShdw>
              </a:effectLst>
              <a:latin typeface="Arial" charset="0"/>
              <a:ea typeface="Arial" charset="0"/>
              <a:cs typeface="Arial" charset="0"/>
            </a:rPr>
            <a:t>Other SL</a:t>
          </a:r>
          <a:endParaRPr lang="en-US" sz="2000" b="0" i="0" kern="1200" cap="none" spc="0" dirty="0">
            <a:ln w="0"/>
            <a:effectLst>
              <a:outerShdw blurRad="38100" dist="19050" dir="2700000" algn="tl" rotWithShape="0">
                <a:schemeClr val="dk1">
                  <a:alpha val="40000"/>
                </a:schemeClr>
              </a:outerShdw>
            </a:effectLst>
            <a:latin typeface="Arial" charset="0"/>
            <a:ea typeface="Arial" charset="0"/>
            <a:cs typeface="Arial" charset="0"/>
          </a:endParaRPr>
        </a:p>
      </dsp:txBody>
      <dsp:txXfrm>
        <a:off x="6934994" y="5515216"/>
        <a:ext cx="1757894" cy="1091474"/>
      </dsp:txXfrm>
    </dsp:sp>
    <dsp:sp modelId="{1A48A568-428A-EE4E-8585-1E043E89DBD5}">
      <dsp:nvSpPr>
        <dsp:cNvPr id="0" name=""/>
        <dsp:cNvSpPr/>
      </dsp:nvSpPr>
      <dsp:spPr>
        <a:xfrm>
          <a:off x="5582397" y="3598140"/>
          <a:ext cx="1825808" cy="1159388"/>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96DE3775-AF1C-7A45-B4D5-D589C23D4D8F}">
      <dsp:nvSpPr>
        <dsp:cNvPr id="0" name=""/>
        <dsp:cNvSpPr/>
      </dsp:nvSpPr>
      <dsp:spPr>
        <a:xfrm>
          <a:off x="5785265" y="3790865"/>
          <a:ext cx="1825808" cy="115938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cap="none" spc="0">
              <a:ln w="0"/>
              <a:effectLst>
                <a:outerShdw blurRad="38100" dist="19050" dir="2700000" algn="tl" rotWithShape="0">
                  <a:schemeClr val="dk1">
                    <a:alpha val="40000"/>
                  </a:schemeClr>
                </a:outerShdw>
              </a:effectLst>
              <a:latin typeface="Arial" charset="0"/>
              <a:ea typeface="Arial" charset="0"/>
              <a:cs typeface="Arial" charset="0"/>
            </a:rPr>
            <a:t>Week 8</a:t>
          </a:r>
        </a:p>
        <a:p>
          <a:pPr marL="0" lvl="0" indent="0" algn="ctr" defTabSz="889000">
            <a:lnSpc>
              <a:spcPct val="90000"/>
            </a:lnSpc>
            <a:spcBef>
              <a:spcPct val="0"/>
            </a:spcBef>
            <a:spcAft>
              <a:spcPct val="35000"/>
            </a:spcAft>
            <a:buNone/>
          </a:pPr>
          <a:r>
            <a:rPr lang="en-US" sz="2000" b="0" i="0" kern="1200" cap="none" spc="0">
              <a:ln w="0"/>
              <a:effectLst>
                <a:outerShdw blurRad="38100" dist="19050" dir="2700000" algn="tl" rotWithShape="0">
                  <a:schemeClr val="dk1">
                    <a:alpha val="40000"/>
                  </a:schemeClr>
                </a:outerShdw>
              </a:effectLst>
              <a:latin typeface="Arial" charset="0"/>
              <a:ea typeface="Arial" charset="0"/>
              <a:cs typeface="Arial" charset="0"/>
            </a:rPr>
            <a:t>Time Series</a:t>
          </a:r>
          <a:endParaRPr lang="en-US" sz="2000" b="0" i="0" kern="1200" cap="none" spc="0" dirty="0">
            <a:ln w="0"/>
            <a:effectLst>
              <a:outerShdw blurRad="38100" dist="19050" dir="2700000" algn="tl" rotWithShape="0">
                <a:schemeClr val="dk1">
                  <a:alpha val="40000"/>
                </a:schemeClr>
              </a:outerShdw>
            </a:effectLst>
            <a:latin typeface="Arial" charset="0"/>
            <a:ea typeface="Arial" charset="0"/>
            <a:cs typeface="Arial" charset="0"/>
          </a:endParaRPr>
        </a:p>
      </dsp:txBody>
      <dsp:txXfrm>
        <a:off x="5819222" y="3824822"/>
        <a:ext cx="1757894" cy="1091474"/>
      </dsp:txXfrm>
    </dsp:sp>
    <dsp:sp modelId="{4A260928-8CA0-4C4B-B4BA-B1BBAD3E5AA7}">
      <dsp:nvSpPr>
        <dsp:cNvPr id="0" name=""/>
        <dsp:cNvSpPr/>
      </dsp:nvSpPr>
      <dsp:spPr>
        <a:xfrm>
          <a:off x="7813941" y="3598140"/>
          <a:ext cx="1825808" cy="1159388"/>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CFAB30D0-6927-4348-BD7C-855B6A5343B8}">
      <dsp:nvSpPr>
        <dsp:cNvPr id="0" name=""/>
        <dsp:cNvSpPr/>
      </dsp:nvSpPr>
      <dsp:spPr>
        <a:xfrm>
          <a:off x="8016809" y="3790865"/>
          <a:ext cx="1825808" cy="115938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cap="none" spc="0">
              <a:ln w="0"/>
              <a:effectLst>
                <a:outerShdw blurRad="38100" dist="19050" dir="2700000" algn="tl" rotWithShape="0">
                  <a:schemeClr val="dk1">
                    <a:alpha val="40000"/>
                  </a:schemeClr>
                </a:outerShdw>
              </a:effectLst>
              <a:latin typeface="Arial" charset="0"/>
              <a:ea typeface="Arial" charset="0"/>
              <a:cs typeface="Arial" charset="0"/>
            </a:rPr>
            <a:t>Week 9</a:t>
          </a:r>
        </a:p>
        <a:p>
          <a:pPr marL="0" lvl="0" indent="0" algn="ctr" defTabSz="889000">
            <a:lnSpc>
              <a:spcPct val="90000"/>
            </a:lnSpc>
            <a:spcBef>
              <a:spcPct val="0"/>
            </a:spcBef>
            <a:spcAft>
              <a:spcPct val="35000"/>
            </a:spcAft>
            <a:buNone/>
          </a:pPr>
          <a:r>
            <a:rPr lang="en-US" sz="2000" b="0" i="0" kern="1200" cap="none" spc="0">
              <a:ln w="0"/>
              <a:effectLst>
                <a:outerShdw blurRad="38100" dist="19050" dir="2700000" algn="tl" rotWithShape="0">
                  <a:schemeClr val="dk1">
                    <a:alpha val="40000"/>
                  </a:schemeClr>
                </a:outerShdw>
              </a:effectLst>
              <a:latin typeface="Arial" charset="0"/>
              <a:ea typeface="Arial" charset="0"/>
              <a:cs typeface="Arial" charset="0"/>
            </a:rPr>
            <a:t>Unsupervised Learning</a:t>
          </a:r>
          <a:endParaRPr lang="en-US" sz="2000" b="0" i="0" kern="1200" cap="none" spc="0" dirty="0">
            <a:ln w="0"/>
            <a:effectLst>
              <a:outerShdw blurRad="38100" dist="19050" dir="2700000" algn="tl" rotWithShape="0">
                <a:schemeClr val="dk1">
                  <a:alpha val="40000"/>
                </a:schemeClr>
              </a:outerShdw>
            </a:effectLst>
            <a:latin typeface="Arial" charset="0"/>
            <a:ea typeface="Arial" charset="0"/>
            <a:cs typeface="Arial" charset="0"/>
          </a:endParaRPr>
        </a:p>
      </dsp:txBody>
      <dsp:txXfrm>
        <a:off x="8050766" y="3824822"/>
        <a:ext cx="1757894" cy="1091474"/>
      </dsp:txXfrm>
    </dsp:sp>
    <dsp:sp modelId="{334E56D4-E9E7-AB49-938E-63648635EB8D}">
      <dsp:nvSpPr>
        <dsp:cNvPr id="0" name=""/>
        <dsp:cNvSpPr/>
      </dsp:nvSpPr>
      <dsp:spPr>
        <a:xfrm>
          <a:off x="10045485" y="3598140"/>
          <a:ext cx="1825808" cy="1159388"/>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2636E075-09D0-4B46-847D-DF6E9C555BFA}">
      <dsp:nvSpPr>
        <dsp:cNvPr id="0" name=""/>
        <dsp:cNvSpPr/>
      </dsp:nvSpPr>
      <dsp:spPr>
        <a:xfrm>
          <a:off x="10248353" y="3790865"/>
          <a:ext cx="1825808" cy="115938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cap="none" spc="0">
              <a:ln w="0"/>
              <a:effectLst>
                <a:outerShdw blurRad="38100" dist="19050" dir="2700000" algn="tl" rotWithShape="0">
                  <a:schemeClr val="dk1">
                    <a:alpha val="40000"/>
                  </a:schemeClr>
                </a:outerShdw>
              </a:effectLst>
              <a:latin typeface="Arial" charset="0"/>
              <a:ea typeface="Arial" charset="0"/>
              <a:cs typeface="Arial" charset="0"/>
            </a:rPr>
            <a:t>Week 10</a:t>
          </a:r>
        </a:p>
        <a:p>
          <a:pPr marL="0" lvl="0" indent="0" algn="ctr" defTabSz="889000">
            <a:lnSpc>
              <a:spcPct val="90000"/>
            </a:lnSpc>
            <a:spcBef>
              <a:spcPct val="0"/>
            </a:spcBef>
            <a:spcAft>
              <a:spcPct val="35000"/>
            </a:spcAft>
            <a:buNone/>
          </a:pPr>
          <a:r>
            <a:rPr lang="en-US" sz="2000" b="0" i="0" kern="1200" cap="none" spc="0">
              <a:ln w="0"/>
              <a:effectLst>
                <a:outerShdw blurRad="38100" dist="19050" dir="2700000" algn="tl" rotWithShape="0">
                  <a:schemeClr val="dk1">
                    <a:alpha val="40000"/>
                  </a:schemeClr>
                </a:outerShdw>
              </a:effectLst>
              <a:latin typeface="Arial" charset="0"/>
              <a:ea typeface="Arial" charset="0"/>
              <a:cs typeface="Arial" charset="0"/>
            </a:rPr>
            <a:t>Neural Networks</a:t>
          </a:r>
          <a:endParaRPr lang="en-US" sz="2000" b="0" i="0" kern="1200" cap="none" spc="0" dirty="0">
            <a:ln w="0"/>
            <a:effectLst>
              <a:outerShdw blurRad="38100" dist="19050" dir="2700000" algn="tl" rotWithShape="0">
                <a:schemeClr val="dk1">
                  <a:alpha val="40000"/>
                </a:schemeClr>
              </a:outerShdw>
            </a:effectLst>
            <a:latin typeface="Arial" charset="0"/>
            <a:ea typeface="Arial" charset="0"/>
            <a:cs typeface="Arial" charset="0"/>
          </a:endParaRPr>
        </a:p>
      </dsp:txBody>
      <dsp:txXfrm>
        <a:off x="10282310" y="3824822"/>
        <a:ext cx="1757894" cy="1091474"/>
      </dsp:txXfrm>
    </dsp:sp>
    <dsp:sp modelId="{A0B7D28E-1516-5449-A26E-DEDCC83B2CE8}">
      <dsp:nvSpPr>
        <dsp:cNvPr id="0" name=""/>
        <dsp:cNvSpPr/>
      </dsp:nvSpPr>
      <dsp:spPr>
        <a:xfrm>
          <a:off x="8929713" y="1907746"/>
          <a:ext cx="1825808" cy="1159388"/>
        </a:xfrm>
        <a:prstGeom prst="roundRect">
          <a:avLst>
            <a:gd name="adj" fmla="val 10000"/>
          </a:avLst>
        </a:prstGeom>
        <a:solidFill>
          <a:schemeClr val="accent6">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B3FCB354-DCDA-0444-BF6D-E1306337828D}">
      <dsp:nvSpPr>
        <dsp:cNvPr id="0" name=""/>
        <dsp:cNvSpPr/>
      </dsp:nvSpPr>
      <dsp:spPr>
        <a:xfrm>
          <a:off x="9132581" y="2100470"/>
          <a:ext cx="1825808" cy="1159388"/>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cap="none" spc="0">
              <a:ln w="0"/>
              <a:effectLst>
                <a:outerShdw blurRad="38100" dist="19050" dir="2700000" algn="tl" rotWithShape="0">
                  <a:schemeClr val="dk1">
                    <a:alpha val="40000"/>
                  </a:schemeClr>
                </a:outerShdw>
              </a:effectLst>
              <a:latin typeface="Arial" charset="0"/>
              <a:ea typeface="Arial" charset="0"/>
              <a:cs typeface="Arial" charset="0"/>
            </a:rPr>
            <a:t>Week 11</a:t>
          </a:r>
        </a:p>
        <a:p>
          <a:pPr marL="0" lvl="0" indent="0" algn="ctr" defTabSz="889000">
            <a:lnSpc>
              <a:spcPct val="90000"/>
            </a:lnSpc>
            <a:spcBef>
              <a:spcPct val="0"/>
            </a:spcBef>
            <a:spcAft>
              <a:spcPct val="35000"/>
            </a:spcAft>
            <a:buNone/>
          </a:pPr>
          <a:r>
            <a:rPr lang="en-US" sz="2000" b="0" i="0" kern="1200" cap="none" spc="0">
              <a:ln w="0"/>
              <a:effectLst>
                <a:outerShdw blurRad="38100" dist="19050" dir="2700000" algn="tl" rotWithShape="0">
                  <a:schemeClr val="dk1">
                    <a:alpha val="40000"/>
                  </a:schemeClr>
                </a:outerShdw>
              </a:effectLst>
              <a:latin typeface="Arial" charset="0"/>
              <a:ea typeface="Arial" charset="0"/>
              <a:cs typeface="Arial" charset="0"/>
            </a:rPr>
            <a:t>Review</a:t>
          </a:r>
          <a:endParaRPr lang="en-US" sz="2000" b="0" i="0" kern="1200" cap="none" spc="0" dirty="0">
            <a:ln w="0"/>
            <a:effectLst>
              <a:outerShdw blurRad="38100" dist="19050" dir="2700000" algn="tl" rotWithShape="0">
                <a:schemeClr val="dk1">
                  <a:alpha val="40000"/>
                </a:schemeClr>
              </a:outerShdw>
            </a:effectLst>
            <a:latin typeface="Arial" charset="0"/>
            <a:ea typeface="Arial" charset="0"/>
            <a:cs typeface="Arial" charset="0"/>
          </a:endParaRPr>
        </a:p>
      </dsp:txBody>
      <dsp:txXfrm>
        <a:off x="9166538" y="2134427"/>
        <a:ext cx="1757894" cy="10914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8D77B6-935A-2D4A-8CBE-A658B1EA24EC}">
      <dsp:nvSpPr>
        <dsp:cNvPr id="0" name=""/>
        <dsp:cNvSpPr/>
      </dsp:nvSpPr>
      <dsp:spPr>
        <a:xfrm>
          <a:off x="5399484" y="1226508"/>
          <a:ext cx="3536156" cy="560962"/>
        </a:xfrm>
        <a:custGeom>
          <a:avLst/>
          <a:gdLst/>
          <a:ahLst/>
          <a:cxnLst/>
          <a:rect l="0" t="0" r="0" b="0"/>
          <a:pathLst>
            <a:path>
              <a:moveTo>
                <a:pt x="0" y="0"/>
              </a:moveTo>
              <a:lnTo>
                <a:pt x="0" y="382279"/>
              </a:lnTo>
              <a:lnTo>
                <a:pt x="3536156" y="382279"/>
              </a:lnTo>
              <a:lnTo>
                <a:pt x="3536156" y="560962"/>
              </a:lnTo>
            </a:path>
          </a:pathLst>
        </a:custGeom>
        <a:noFill/>
        <a:ln w="12700" cap="flat" cmpd="sng" algn="ctr">
          <a:solidFill>
            <a:schemeClr val="accent3">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9B933E82-4AB4-6944-8158-02A495236D2E}">
      <dsp:nvSpPr>
        <dsp:cNvPr id="0" name=""/>
        <dsp:cNvSpPr/>
      </dsp:nvSpPr>
      <dsp:spPr>
        <a:xfrm>
          <a:off x="6578203" y="3012267"/>
          <a:ext cx="3536156" cy="560962"/>
        </a:xfrm>
        <a:custGeom>
          <a:avLst/>
          <a:gdLst/>
          <a:ahLst/>
          <a:cxnLst/>
          <a:rect l="0" t="0" r="0" b="0"/>
          <a:pathLst>
            <a:path>
              <a:moveTo>
                <a:pt x="0" y="0"/>
              </a:moveTo>
              <a:lnTo>
                <a:pt x="0" y="382279"/>
              </a:lnTo>
              <a:lnTo>
                <a:pt x="3536156" y="382279"/>
              </a:lnTo>
              <a:lnTo>
                <a:pt x="3536156" y="560962"/>
              </a:lnTo>
            </a:path>
          </a:pathLst>
        </a:custGeom>
        <a:noFill/>
        <a:ln w="12700" cap="flat" cmpd="sng" algn="ctr">
          <a:solidFill>
            <a:schemeClr val="accent4">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84FEC07-A8E9-CE46-A625-7FEE9BD3A14A}">
      <dsp:nvSpPr>
        <dsp:cNvPr id="0" name=""/>
        <dsp:cNvSpPr/>
      </dsp:nvSpPr>
      <dsp:spPr>
        <a:xfrm>
          <a:off x="6578203" y="3012267"/>
          <a:ext cx="1164541" cy="560962"/>
        </a:xfrm>
        <a:custGeom>
          <a:avLst/>
          <a:gdLst/>
          <a:ahLst/>
          <a:cxnLst/>
          <a:rect l="0" t="0" r="0" b="0"/>
          <a:pathLst>
            <a:path>
              <a:moveTo>
                <a:pt x="0" y="0"/>
              </a:moveTo>
              <a:lnTo>
                <a:pt x="0" y="382279"/>
              </a:lnTo>
              <a:lnTo>
                <a:pt x="1164541" y="382279"/>
              </a:lnTo>
              <a:lnTo>
                <a:pt x="1164541" y="560962"/>
              </a:lnTo>
            </a:path>
          </a:pathLst>
        </a:custGeom>
        <a:noFill/>
        <a:ln w="12700" cap="flat" cmpd="sng" algn="ctr">
          <a:solidFill>
            <a:schemeClr val="accent4">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6BAF54A8-63DD-5E45-95E3-E8B3918C3428}">
      <dsp:nvSpPr>
        <dsp:cNvPr id="0" name=""/>
        <dsp:cNvSpPr/>
      </dsp:nvSpPr>
      <dsp:spPr>
        <a:xfrm>
          <a:off x="5399484" y="3012267"/>
          <a:ext cx="1178718" cy="560962"/>
        </a:xfrm>
        <a:custGeom>
          <a:avLst/>
          <a:gdLst/>
          <a:ahLst/>
          <a:cxnLst/>
          <a:rect l="0" t="0" r="0" b="0"/>
          <a:pathLst>
            <a:path>
              <a:moveTo>
                <a:pt x="1178718" y="0"/>
              </a:moveTo>
              <a:lnTo>
                <a:pt x="1178718" y="382279"/>
              </a:lnTo>
              <a:lnTo>
                <a:pt x="0" y="382279"/>
              </a:lnTo>
              <a:lnTo>
                <a:pt x="0" y="560962"/>
              </a:lnTo>
            </a:path>
          </a:pathLst>
        </a:custGeom>
        <a:noFill/>
        <a:ln w="12700" cap="flat" cmpd="sng" algn="ctr">
          <a:solidFill>
            <a:schemeClr val="accent4">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2017A892-756D-AB4F-AC47-88077A247C30}">
      <dsp:nvSpPr>
        <dsp:cNvPr id="0" name=""/>
        <dsp:cNvSpPr/>
      </dsp:nvSpPr>
      <dsp:spPr>
        <a:xfrm>
          <a:off x="3042046" y="3012267"/>
          <a:ext cx="3536156" cy="560962"/>
        </a:xfrm>
        <a:custGeom>
          <a:avLst/>
          <a:gdLst/>
          <a:ahLst/>
          <a:cxnLst/>
          <a:rect l="0" t="0" r="0" b="0"/>
          <a:pathLst>
            <a:path>
              <a:moveTo>
                <a:pt x="3536156" y="0"/>
              </a:moveTo>
              <a:lnTo>
                <a:pt x="3536156" y="382279"/>
              </a:lnTo>
              <a:lnTo>
                <a:pt x="0" y="382279"/>
              </a:lnTo>
              <a:lnTo>
                <a:pt x="0" y="560962"/>
              </a:lnTo>
            </a:path>
          </a:pathLst>
        </a:custGeom>
        <a:noFill/>
        <a:ln w="12700" cap="flat" cmpd="sng" algn="ctr">
          <a:solidFill>
            <a:schemeClr val="accent4">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77FD426F-1413-0245-B97E-72A661D6D535}">
      <dsp:nvSpPr>
        <dsp:cNvPr id="0" name=""/>
        <dsp:cNvSpPr/>
      </dsp:nvSpPr>
      <dsp:spPr>
        <a:xfrm>
          <a:off x="5399484" y="1226508"/>
          <a:ext cx="1178718" cy="560962"/>
        </a:xfrm>
        <a:custGeom>
          <a:avLst/>
          <a:gdLst/>
          <a:ahLst/>
          <a:cxnLst/>
          <a:rect l="0" t="0" r="0" b="0"/>
          <a:pathLst>
            <a:path>
              <a:moveTo>
                <a:pt x="0" y="0"/>
              </a:moveTo>
              <a:lnTo>
                <a:pt x="0" y="382279"/>
              </a:lnTo>
              <a:lnTo>
                <a:pt x="1178718" y="382279"/>
              </a:lnTo>
              <a:lnTo>
                <a:pt x="1178718" y="560962"/>
              </a:lnTo>
            </a:path>
          </a:pathLst>
        </a:custGeom>
        <a:noFill/>
        <a:ln w="12700" cap="flat" cmpd="sng" algn="ctr">
          <a:solidFill>
            <a:schemeClr val="accent3">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66F00AE2-A864-5541-84AA-A26CF499AEE9}">
      <dsp:nvSpPr>
        <dsp:cNvPr id="0" name=""/>
        <dsp:cNvSpPr/>
      </dsp:nvSpPr>
      <dsp:spPr>
        <a:xfrm>
          <a:off x="4220765" y="1226508"/>
          <a:ext cx="1178718" cy="560962"/>
        </a:xfrm>
        <a:custGeom>
          <a:avLst/>
          <a:gdLst/>
          <a:ahLst/>
          <a:cxnLst/>
          <a:rect l="0" t="0" r="0" b="0"/>
          <a:pathLst>
            <a:path>
              <a:moveTo>
                <a:pt x="1178718" y="0"/>
              </a:moveTo>
              <a:lnTo>
                <a:pt x="1178718" y="382279"/>
              </a:lnTo>
              <a:lnTo>
                <a:pt x="0" y="382279"/>
              </a:lnTo>
              <a:lnTo>
                <a:pt x="0" y="560962"/>
              </a:lnTo>
            </a:path>
          </a:pathLst>
        </a:custGeom>
        <a:noFill/>
        <a:ln w="12700" cap="flat" cmpd="sng" algn="ctr">
          <a:solidFill>
            <a:schemeClr val="accent3">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B1DAD2F8-C47F-3C44-9369-0AD21F49F349}">
      <dsp:nvSpPr>
        <dsp:cNvPr id="0" name=""/>
        <dsp:cNvSpPr/>
      </dsp:nvSpPr>
      <dsp:spPr>
        <a:xfrm>
          <a:off x="1863328" y="1226508"/>
          <a:ext cx="3536156" cy="546779"/>
        </a:xfrm>
        <a:custGeom>
          <a:avLst/>
          <a:gdLst/>
          <a:ahLst/>
          <a:cxnLst/>
          <a:rect l="0" t="0" r="0" b="0"/>
          <a:pathLst>
            <a:path>
              <a:moveTo>
                <a:pt x="3536156" y="0"/>
              </a:moveTo>
              <a:lnTo>
                <a:pt x="3536156" y="368096"/>
              </a:lnTo>
              <a:lnTo>
                <a:pt x="0" y="368096"/>
              </a:lnTo>
              <a:lnTo>
                <a:pt x="0" y="546779"/>
              </a:lnTo>
            </a:path>
          </a:pathLst>
        </a:custGeom>
        <a:noFill/>
        <a:ln w="12700" cap="flat" cmpd="sng" algn="ctr">
          <a:solidFill>
            <a:schemeClr val="accent3">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sp>
    <dsp:sp modelId="{1A8A2100-3F9D-E448-A141-7A82117BD4B2}">
      <dsp:nvSpPr>
        <dsp:cNvPr id="0" name=""/>
        <dsp:cNvSpPr/>
      </dsp:nvSpPr>
      <dsp:spPr>
        <a:xfrm>
          <a:off x="4435078" y="1712"/>
          <a:ext cx="1928812" cy="1224795"/>
        </a:xfrm>
        <a:prstGeom prst="roundRect">
          <a:avLst>
            <a:gd name="adj" fmla="val 10000"/>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9BF7C107-C848-3641-8BF6-5ACC7AB0AF00}">
      <dsp:nvSpPr>
        <dsp:cNvPr id="0" name=""/>
        <dsp:cNvSpPr/>
      </dsp:nvSpPr>
      <dsp:spPr>
        <a:xfrm>
          <a:off x="4649390" y="205309"/>
          <a:ext cx="1928812" cy="122479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Tutorial</a:t>
          </a:r>
        </a:p>
      </dsp:txBody>
      <dsp:txXfrm>
        <a:off x="4685263" y="241182"/>
        <a:ext cx="1857066" cy="1153049"/>
      </dsp:txXfrm>
    </dsp:sp>
    <dsp:sp modelId="{23ABD725-68C6-9247-9F22-60F4F88F56A1}">
      <dsp:nvSpPr>
        <dsp:cNvPr id="0" name=""/>
        <dsp:cNvSpPr/>
      </dsp:nvSpPr>
      <dsp:spPr>
        <a:xfrm>
          <a:off x="898921" y="1773288"/>
          <a:ext cx="1928812" cy="1224795"/>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53B9F62A-91B4-2446-9DB7-23757BD7058D}">
      <dsp:nvSpPr>
        <dsp:cNvPr id="0" name=""/>
        <dsp:cNvSpPr/>
      </dsp:nvSpPr>
      <dsp:spPr>
        <a:xfrm>
          <a:off x="1113234" y="1976885"/>
          <a:ext cx="1928812" cy="1224795"/>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SQL</a:t>
          </a:r>
        </a:p>
      </dsp:txBody>
      <dsp:txXfrm>
        <a:off x="1149107" y="2012758"/>
        <a:ext cx="1857066" cy="1153049"/>
      </dsp:txXfrm>
    </dsp:sp>
    <dsp:sp modelId="{784C8657-1329-D94D-87A2-220260B9F65E}">
      <dsp:nvSpPr>
        <dsp:cNvPr id="0" name=""/>
        <dsp:cNvSpPr/>
      </dsp:nvSpPr>
      <dsp:spPr>
        <a:xfrm>
          <a:off x="3256359" y="1787471"/>
          <a:ext cx="1928812" cy="1224795"/>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571B22B0-F57D-4740-9830-ED24885AB400}">
      <dsp:nvSpPr>
        <dsp:cNvPr id="0" name=""/>
        <dsp:cNvSpPr/>
      </dsp:nvSpPr>
      <dsp:spPr>
        <a:xfrm>
          <a:off x="3470671" y="1991068"/>
          <a:ext cx="1928812" cy="1224795"/>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R</a:t>
          </a:r>
        </a:p>
      </dsp:txBody>
      <dsp:txXfrm>
        <a:off x="3506544" y="2026941"/>
        <a:ext cx="1857066" cy="1153049"/>
      </dsp:txXfrm>
    </dsp:sp>
    <dsp:sp modelId="{B26449C6-F220-1143-BA3F-91DF2F9C63D6}">
      <dsp:nvSpPr>
        <dsp:cNvPr id="0" name=""/>
        <dsp:cNvSpPr/>
      </dsp:nvSpPr>
      <dsp:spPr>
        <a:xfrm>
          <a:off x="5613796" y="1787471"/>
          <a:ext cx="1928812" cy="1224795"/>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83A9D3F6-9158-4049-AED7-FD2F97CB2887}">
      <dsp:nvSpPr>
        <dsp:cNvPr id="0" name=""/>
        <dsp:cNvSpPr/>
      </dsp:nvSpPr>
      <dsp:spPr>
        <a:xfrm>
          <a:off x="5828109" y="1991068"/>
          <a:ext cx="1928812" cy="1224795"/>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Python</a:t>
          </a:r>
        </a:p>
      </dsp:txBody>
      <dsp:txXfrm>
        <a:off x="5863982" y="2026941"/>
        <a:ext cx="1857066" cy="1153049"/>
      </dsp:txXfrm>
    </dsp:sp>
    <dsp:sp modelId="{8C8A3A6A-C118-9845-8794-7102681A1AC4}">
      <dsp:nvSpPr>
        <dsp:cNvPr id="0" name=""/>
        <dsp:cNvSpPr/>
      </dsp:nvSpPr>
      <dsp:spPr>
        <a:xfrm>
          <a:off x="2077640" y="3573230"/>
          <a:ext cx="1928812" cy="1224795"/>
        </a:xfrm>
        <a:prstGeom prst="roundRect">
          <a:avLst>
            <a:gd name="adj" fmla="val 10000"/>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7899A43A-2D73-8B45-8AA1-911F1A06B64C}">
      <dsp:nvSpPr>
        <dsp:cNvPr id="0" name=""/>
        <dsp:cNvSpPr/>
      </dsp:nvSpPr>
      <dsp:spPr>
        <a:xfrm>
          <a:off x="2291953" y="3776827"/>
          <a:ext cx="1928812" cy="1224795"/>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Basic</a:t>
          </a:r>
        </a:p>
      </dsp:txBody>
      <dsp:txXfrm>
        <a:off x="2327826" y="3812700"/>
        <a:ext cx="1857066" cy="1153049"/>
      </dsp:txXfrm>
    </dsp:sp>
    <dsp:sp modelId="{AFADB10C-55EE-2D4C-827F-2BFB9A66DFB2}">
      <dsp:nvSpPr>
        <dsp:cNvPr id="0" name=""/>
        <dsp:cNvSpPr/>
      </dsp:nvSpPr>
      <dsp:spPr>
        <a:xfrm>
          <a:off x="4435078" y="3573230"/>
          <a:ext cx="1928812" cy="1224795"/>
        </a:xfrm>
        <a:prstGeom prst="roundRect">
          <a:avLst>
            <a:gd name="adj" fmla="val 10000"/>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21040957-B5AB-F14A-8632-4752148DB259}">
      <dsp:nvSpPr>
        <dsp:cNvPr id="0" name=""/>
        <dsp:cNvSpPr/>
      </dsp:nvSpPr>
      <dsp:spPr>
        <a:xfrm>
          <a:off x="4649390" y="3776827"/>
          <a:ext cx="1928812" cy="1224795"/>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Pandas &amp; </a:t>
          </a:r>
          <a:r>
            <a:rPr lang="en-US" sz="2700" kern="1200" dirty="0" err="1"/>
            <a:t>Numpy</a:t>
          </a:r>
          <a:endParaRPr lang="en-US" sz="2700" kern="1200" dirty="0"/>
        </a:p>
      </dsp:txBody>
      <dsp:txXfrm>
        <a:off x="4685263" y="3812700"/>
        <a:ext cx="1857066" cy="1153049"/>
      </dsp:txXfrm>
    </dsp:sp>
    <dsp:sp modelId="{5D260B92-E422-9C45-8C6E-E2C53BEC4C7E}">
      <dsp:nvSpPr>
        <dsp:cNvPr id="0" name=""/>
        <dsp:cNvSpPr/>
      </dsp:nvSpPr>
      <dsp:spPr>
        <a:xfrm>
          <a:off x="6778338" y="3573230"/>
          <a:ext cx="1928812" cy="1224795"/>
        </a:xfrm>
        <a:prstGeom prst="roundRect">
          <a:avLst>
            <a:gd name="adj" fmla="val 10000"/>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7087D560-5AF5-094B-8241-FE8ABEBDD0EF}">
      <dsp:nvSpPr>
        <dsp:cNvPr id="0" name=""/>
        <dsp:cNvSpPr/>
      </dsp:nvSpPr>
      <dsp:spPr>
        <a:xfrm>
          <a:off x="6992651" y="3776827"/>
          <a:ext cx="1928812" cy="1224795"/>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err="1"/>
            <a:t>Matplot</a:t>
          </a:r>
          <a:r>
            <a:rPr lang="en-US" sz="2700" kern="1200" dirty="0"/>
            <a:t> &amp; </a:t>
          </a:r>
          <a:r>
            <a:rPr lang="en-US" sz="2700" kern="1200" dirty="0" err="1"/>
            <a:t>Seaborn</a:t>
          </a:r>
          <a:endParaRPr lang="en-US" sz="2700" kern="1200" dirty="0"/>
        </a:p>
      </dsp:txBody>
      <dsp:txXfrm>
        <a:off x="7028524" y="3812700"/>
        <a:ext cx="1857066" cy="1153049"/>
      </dsp:txXfrm>
    </dsp:sp>
    <dsp:sp modelId="{7EAA9EAA-AC4D-6D4C-8CCA-FF8BF9834D3D}">
      <dsp:nvSpPr>
        <dsp:cNvPr id="0" name=""/>
        <dsp:cNvSpPr/>
      </dsp:nvSpPr>
      <dsp:spPr>
        <a:xfrm>
          <a:off x="9149953" y="3573230"/>
          <a:ext cx="1928812" cy="1224795"/>
        </a:xfrm>
        <a:prstGeom prst="roundRect">
          <a:avLst>
            <a:gd name="adj" fmla="val 10000"/>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ABB33BD1-4088-A345-A3B4-B506603CDE4F}">
      <dsp:nvSpPr>
        <dsp:cNvPr id="0" name=""/>
        <dsp:cNvSpPr/>
      </dsp:nvSpPr>
      <dsp:spPr>
        <a:xfrm>
          <a:off x="9364265" y="3776827"/>
          <a:ext cx="1928812" cy="1224795"/>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err="1"/>
            <a:t>Scikit</a:t>
          </a:r>
          <a:r>
            <a:rPr lang="en-US" sz="2700" kern="1200" dirty="0"/>
            <a:t>-learn</a:t>
          </a:r>
        </a:p>
      </dsp:txBody>
      <dsp:txXfrm>
        <a:off x="9400138" y="3812700"/>
        <a:ext cx="1857066" cy="1153049"/>
      </dsp:txXfrm>
    </dsp:sp>
    <dsp:sp modelId="{0DA9BE53-8931-D143-865B-62A8BD509C26}">
      <dsp:nvSpPr>
        <dsp:cNvPr id="0" name=""/>
        <dsp:cNvSpPr/>
      </dsp:nvSpPr>
      <dsp:spPr>
        <a:xfrm>
          <a:off x="7971234" y="1787471"/>
          <a:ext cx="1928812" cy="1224795"/>
        </a:xfrm>
        <a:prstGeom prst="roundRect">
          <a:avLst>
            <a:gd name="adj" fmla="val 10000"/>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FE3F09D9-1AD8-4040-8D59-5623E926067F}">
      <dsp:nvSpPr>
        <dsp:cNvPr id="0" name=""/>
        <dsp:cNvSpPr/>
      </dsp:nvSpPr>
      <dsp:spPr>
        <a:xfrm>
          <a:off x="8185546" y="1991068"/>
          <a:ext cx="1928812" cy="1224795"/>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Notebook&amp;</a:t>
          </a:r>
          <a:endParaRPr lang="en-US" sz="2700" kern="1200" dirty="0"/>
        </a:p>
        <a:p>
          <a:pPr marL="0" lvl="0" indent="0" algn="ctr" defTabSz="1200150">
            <a:lnSpc>
              <a:spcPct val="90000"/>
            </a:lnSpc>
            <a:spcBef>
              <a:spcPct val="0"/>
            </a:spcBef>
            <a:spcAft>
              <a:spcPct val="35000"/>
            </a:spcAft>
            <a:buNone/>
          </a:pPr>
          <a:r>
            <a:rPr lang="en-US" sz="2700" kern="1200" dirty="0" err="1"/>
            <a:t>Tensorflow</a:t>
          </a:r>
          <a:endParaRPr lang="en-US" sz="2700" kern="1200" dirty="0"/>
        </a:p>
      </dsp:txBody>
      <dsp:txXfrm>
        <a:off x="8221419" y="2026941"/>
        <a:ext cx="1857066" cy="11530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A84EBC-E655-054F-9B3B-AAB5D14D256B}">
      <dsp:nvSpPr>
        <dsp:cNvPr id="0" name=""/>
        <dsp:cNvSpPr/>
      </dsp:nvSpPr>
      <dsp:spPr>
        <a:xfrm rot="5400000">
          <a:off x="565406" y="2665648"/>
          <a:ext cx="1696378" cy="2822735"/>
        </a:xfrm>
        <a:prstGeom prst="corner">
          <a:avLst>
            <a:gd name="adj1" fmla="val 16120"/>
            <a:gd name="adj2" fmla="val 1611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3DC9A62-85B9-E748-8A76-BDB34F8AEC1F}">
      <dsp:nvSpPr>
        <dsp:cNvPr id="0" name=""/>
        <dsp:cNvSpPr/>
      </dsp:nvSpPr>
      <dsp:spPr>
        <a:xfrm>
          <a:off x="282239" y="3306778"/>
          <a:ext cx="2548381" cy="2638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rtl="0">
            <a:lnSpc>
              <a:spcPct val="90000"/>
            </a:lnSpc>
            <a:spcBef>
              <a:spcPct val="0"/>
            </a:spcBef>
            <a:spcAft>
              <a:spcPct val="35000"/>
            </a:spcAft>
            <a:buNone/>
          </a:pPr>
          <a:r>
            <a:rPr lang="en-US" sz="3600" b="1" kern="1200" dirty="0">
              <a:latin typeface="+mj-lt"/>
            </a:rPr>
            <a:t>Semester 1</a:t>
          </a:r>
        </a:p>
        <a:p>
          <a:pPr marL="171450" lvl="1" indent="-171450" algn="l" defTabSz="800100" rtl="0">
            <a:lnSpc>
              <a:spcPct val="90000"/>
            </a:lnSpc>
            <a:spcBef>
              <a:spcPct val="0"/>
            </a:spcBef>
            <a:spcAft>
              <a:spcPct val="15000"/>
            </a:spcAft>
            <a:buChar char="•"/>
          </a:pPr>
          <a:r>
            <a:rPr lang="en-US" sz="1800" b="1" kern="1200" dirty="0">
              <a:latin typeface="+mj-lt"/>
            </a:rPr>
            <a:t>Introduction of Data Science</a:t>
          </a:r>
        </a:p>
        <a:p>
          <a:pPr marL="171450" lvl="1" indent="-171450" algn="l" defTabSz="800100" rtl="0">
            <a:lnSpc>
              <a:spcPct val="90000"/>
            </a:lnSpc>
            <a:spcBef>
              <a:spcPct val="0"/>
            </a:spcBef>
            <a:spcAft>
              <a:spcPct val="15000"/>
            </a:spcAft>
            <a:buChar char="•"/>
          </a:pPr>
          <a:r>
            <a:rPr lang="en-US" sz="1800" b="1" kern="1200" dirty="0">
              <a:latin typeface="+mj-lt"/>
            </a:rPr>
            <a:t>Data Wrangling</a:t>
          </a:r>
        </a:p>
        <a:p>
          <a:pPr marL="171450" lvl="1" indent="-171450" algn="l" defTabSz="800100" rtl="0">
            <a:lnSpc>
              <a:spcPct val="90000"/>
            </a:lnSpc>
            <a:spcBef>
              <a:spcPct val="0"/>
            </a:spcBef>
            <a:spcAft>
              <a:spcPct val="15000"/>
            </a:spcAft>
            <a:buChar char="•"/>
          </a:pPr>
          <a:r>
            <a:rPr lang="en-US" sz="1800" b="1" kern="1200" dirty="0">
              <a:latin typeface="+mj-lt"/>
            </a:rPr>
            <a:t>Statistics</a:t>
          </a:r>
        </a:p>
        <a:p>
          <a:pPr marL="171450" lvl="1" indent="-171450" algn="l" defTabSz="800100" rtl="0">
            <a:lnSpc>
              <a:spcPct val="90000"/>
            </a:lnSpc>
            <a:spcBef>
              <a:spcPct val="0"/>
            </a:spcBef>
            <a:spcAft>
              <a:spcPct val="15000"/>
            </a:spcAft>
            <a:buChar char="•"/>
          </a:pPr>
          <a:r>
            <a:rPr lang="en-US" sz="1800" b="1" kern="1200" dirty="0">
              <a:latin typeface="+mj-lt"/>
            </a:rPr>
            <a:t>1 required course in data visualization</a:t>
          </a:r>
        </a:p>
      </dsp:txBody>
      <dsp:txXfrm>
        <a:off x="282239" y="3306778"/>
        <a:ext cx="2548381" cy="2638325"/>
      </dsp:txXfrm>
    </dsp:sp>
    <dsp:sp modelId="{8A17EEF2-3DA9-6343-A2C7-7A8A95022F68}">
      <dsp:nvSpPr>
        <dsp:cNvPr id="0" name=""/>
        <dsp:cNvSpPr/>
      </dsp:nvSpPr>
      <dsp:spPr>
        <a:xfrm>
          <a:off x="2349794" y="2457835"/>
          <a:ext cx="480826" cy="480826"/>
        </a:xfrm>
        <a:prstGeom prst="triangle">
          <a:avLst>
            <a:gd name="adj" fmla="val 10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3949309-360A-0048-9CEB-5BC0B3BB735D}">
      <dsp:nvSpPr>
        <dsp:cNvPr id="0" name=""/>
        <dsp:cNvSpPr/>
      </dsp:nvSpPr>
      <dsp:spPr>
        <a:xfrm rot="5400000">
          <a:off x="3685123" y="1893671"/>
          <a:ext cx="1696378" cy="2822735"/>
        </a:xfrm>
        <a:prstGeom prst="corner">
          <a:avLst>
            <a:gd name="adj1" fmla="val 16120"/>
            <a:gd name="adj2" fmla="val 1611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AE787AB-64B2-6948-BD12-E5AAB6913E31}">
      <dsp:nvSpPr>
        <dsp:cNvPr id="0" name=""/>
        <dsp:cNvSpPr/>
      </dsp:nvSpPr>
      <dsp:spPr>
        <a:xfrm>
          <a:off x="3401956" y="2737061"/>
          <a:ext cx="2548381" cy="2233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rtl="0">
            <a:lnSpc>
              <a:spcPct val="90000"/>
            </a:lnSpc>
            <a:spcBef>
              <a:spcPct val="0"/>
            </a:spcBef>
            <a:spcAft>
              <a:spcPct val="35000"/>
            </a:spcAft>
            <a:buNone/>
          </a:pPr>
          <a:r>
            <a:rPr lang="en-US" sz="3600" b="1" kern="1200" dirty="0">
              <a:latin typeface="+mj-lt"/>
            </a:rPr>
            <a:t>Semester 2</a:t>
          </a:r>
        </a:p>
        <a:p>
          <a:pPr marL="171450" lvl="1" indent="-171450" algn="l" defTabSz="800100" rtl="0">
            <a:lnSpc>
              <a:spcPct val="90000"/>
            </a:lnSpc>
            <a:spcBef>
              <a:spcPct val="0"/>
            </a:spcBef>
            <a:spcAft>
              <a:spcPct val="15000"/>
            </a:spcAft>
            <a:buChar char="•"/>
          </a:pPr>
          <a:r>
            <a:rPr lang="en-US" sz="1800" b="1" kern="1200" dirty="0">
              <a:latin typeface="+mj-lt"/>
            </a:rPr>
            <a:t>Cloud Computing</a:t>
          </a:r>
        </a:p>
        <a:p>
          <a:pPr marL="171450" lvl="1" indent="-171450" algn="l" defTabSz="800100" rtl="0">
            <a:lnSpc>
              <a:spcPct val="90000"/>
            </a:lnSpc>
            <a:spcBef>
              <a:spcPct val="0"/>
            </a:spcBef>
            <a:spcAft>
              <a:spcPct val="15000"/>
            </a:spcAft>
            <a:buChar char="•"/>
          </a:pPr>
          <a:r>
            <a:rPr lang="en-US" sz="1800" b="1" kern="1200" dirty="0">
              <a:latin typeface="+mj-lt"/>
            </a:rPr>
            <a:t>Business Communication &amp; Analytics</a:t>
          </a:r>
        </a:p>
        <a:p>
          <a:pPr marL="171450" lvl="1" indent="-171450" algn="l" defTabSz="800100" rtl="0">
            <a:lnSpc>
              <a:spcPct val="90000"/>
            </a:lnSpc>
            <a:spcBef>
              <a:spcPct val="0"/>
            </a:spcBef>
            <a:spcAft>
              <a:spcPct val="15000"/>
            </a:spcAft>
            <a:buChar char="•"/>
          </a:pPr>
          <a:r>
            <a:rPr lang="en-US" sz="1800" b="1" kern="1200" dirty="0">
              <a:latin typeface="+mj-lt"/>
            </a:rPr>
            <a:t>1 required course in machine learning</a:t>
          </a:r>
        </a:p>
        <a:p>
          <a:pPr marL="171450" lvl="1" indent="-171450" algn="l" defTabSz="800100" rtl="0">
            <a:lnSpc>
              <a:spcPct val="90000"/>
            </a:lnSpc>
            <a:spcBef>
              <a:spcPct val="0"/>
            </a:spcBef>
            <a:spcAft>
              <a:spcPct val="15000"/>
            </a:spcAft>
            <a:buChar char="•"/>
          </a:pPr>
          <a:r>
            <a:rPr lang="en-US" sz="1800" b="1" kern="1200" dirty="0">
              <a:latin typeface="+mj-lt"/>
            </a:rPr>
            <a:t>1 required course in Algorithm</a:t>
          </a:r>
        </a:p>
      </dsp:txBody>
      <dsp:txXfrm>
        <a:off x="3401956" y="2737061"/>
        <a:ext cx="2548381" cy="2233805"/>
      </dsp:txXfrm>
    </dsp:sp>
    <dsp:sp modelId="{FD8EFAEA-3E3E-044F-9BF2-C14224B7344E}">
      <dsp:nvSpPr>
        <dsp:cNvPr id="0" name=""/>
        <dsp:cNvSpPr/>
      </dsp:nvSpPr>
      <dsp:spPr>
        <a:xfrm>
          <a:off x="5469511" y="1685858"/>
          <a:ext cx="480826" cy="480826"/>
        </a:xfrm>
        <a:prstGeom prst="triangle">
          <a:avLst>
            <a:gd name="adj" fmla="val 10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55AE280-C747-9B4E-8828-B3C32F9EC62F}">
      <dsp:nvSpPr>
        <dsp:cNvPr id="0" name=""/>
        <dsp:cNvSpPr/>
      </dsp:nvSpPr>
      <dsp:spPr>
        <a:xfrm rot="5400000">
          <a:off x="6804840" y="1121694"/>
          <a:ext cx="1696378" cy="2822735"/>
        </a:xfrm>
        <a:prstGeom prst="corner">
          <a:avLst>
            <a:gd name="adj1" fmla="val 16120"/>
            <a:gd name="adj2" fmla="val 1611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7D17A42-9714-4047-9F90-05871A8BE529}">
      <dsp:nvSpPr>
        <dsp:cNvPr id="0" name=""/>
        <dsp:cNvSpPr/>
      </dsp:nvSpPr>
      <dsp:spPr>
        <a:xfrm>
          <a:off x="6521673" y="1965084"/>
          <a:ext cx="2548381" cy="2233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rtl="0">
            <a:lnSpc>
              <a:spcPct val="90000"/>
            </a:lnSpc>
            <a:spcBef>
              <a:spcPct val="0"/>
            </a:spcBef>
            <a:spcAft>
              <a:spcPct val="35000"/>
            </a:spcAft>
            <a:buNone/>
          </a:pPr>
          <a:r>
            <a:rPr lang="en-US" sz="3600" b="1" kern="1200" dirty="0">
              <a:latin typeface="+mj-lt"/>
            </a:rPr>
            <a:t>Semester 3</a:t>
          </a:r>
        </a:p>
        <a:p>
          <a:pPr marL="171450" lvl="1" indent="-171450" algn="l" defTabSz="800100" rtl="0">
            <a:lnSpc>
              <a:spcPct val="90000"/>
            </a:lnSpc>
            <a:spcBef>
              <a:spcPct val="0"/>
            </a:spcBef>
            <a:spcAft>
              <a:spcPct val="15000"/>
            </a:spcAft>
            <a:buChar char="•"/>
          </a:pPr>
          <a:r>
            <a:rPr lang="en-US" sz="1800" b="1" kern="1200" dirty="0">
              <a:latin typeface="+mj-lt"/>
            </a:rPr>
            <a:t>1 required course in</a:t>
          </a:r>
        </a:p>
        <a:p>
          <a:pPr marL="171450" lvl="1" indent="-171450" algn="l" defTabSz="800100" rtl="0">
            <a:lnSpc>
              <a:spcPct val="90000"/>
            </a:lnSpc>
            <a:spcBef>
              <a:spcPct val="0"/>
            </a:spcBef>
            <a:spcAft>
              <a:spcPct val="15000"/>
            </a:spcAft>
            <a:buChar char="•"/>
          </a:pPr>
          <a:r>
            <a:rPr lang="en-US" sz="1800" b="1" kern="1200" dirty="0">
              <a:latin typeface="+mj-lt"/>
            </a:rPr>
            <a:t>business &amp; management</a:t>
          </a:r>
        </a:p>
        <a:p>
          <a:pPr marL="171450" lvl="1" indent="-171450" algn="l" defTabSz="800100" rtl="0">
            <a:lnSpc>
              <a:spcPct val="90000"/>
            </a:lnSpc>
            <a:spcBef>
              <a:spcPct val="0"/>
            </a:spcBef>
            <a:spcAft>
              <a:spcPct val="15000"/>
            </a:spcAft>
            <a:buChar char="•"/>
          </a:pPr>
          <a:r>
            <a:rPr lang="en-US" sz="1800" b="1" kern="1200" dirty="0">
              <a:latin typeface="+mj-lt"/>
            </a:rPr>
            <a:t>1 free elective course</a:t>
          </a:r>
        </a:p>
      </dsp:txBody>
      <dsp:txXfrm>
        <a:off x="6521673" y="1965084"/>
        <a:ext cx="2548381" cy="2233805"/>
      </dsp:txXfrm>
    </dsp:sp>
    <dsp:sp modelId="{46CC5443-EA49-F944-8EEE-8FAE8A43C46C}">
      <dsp:nvSpPr>
        <dsp:cNvPr id="0" name=""/>
        <dsp:cNvSpPr/>
      </dsp:nvSpPr>
      <dsp:spPr>
        <a:xfrm>
          <a:off x="8589228" y="913881"/>
          <a:ext cx="480826" cy="480826"/>
        </a:xfrm>
        <a:prstGeom prst="triangle">
          <a:avLst>
            <a:gd name="adj" fmla="val 10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B61ECBD-AA4D-7549-8959-8E0CE640123D}">
      <dsp:nvSpPr>
        <dsp:cNvPr id="0" name=""/>
        <dsp:cNvSpPr/>
      </dsp:nvSpPr>
      <dsp:spPr>
        <a:xfrm rot="5400000">
          <a:off x="9924557" y="349717"/>
          <a:ext cx="1696378" cy="2822735"/>
        </a:xfrm>
        <a:prstGeom prst="corner">
          <a:avLst>
            <a:gd name="adj1" fmla="val 16120"/>
            <a:gd name="adj2" fmla="val 1611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D821688-9BF6-7142-81F3-F812AB8F6F20}">
      <dsp:nvSpPr>
        <dsp:cNvPr id="0" name=""/>
        <dsp:cNvSpPr/>
      </dsp:nvSpPr>
      <dsp:spPr>
        <a:xfrm>
          <a:off x="9641390" y="1193107"/>
          <a:ext cx="2548381" cy="2233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rtl="0">
            <a:lnSpc>
              <a:spcPct val="90000"/>
            </a:lnSpc>
            <a:spcBef>
              <a:spcPct val="0"/>
            </a:spcBef>
            <a:spcAft>
              <a:spcPct val="35000"/>
            </a:spcAft>
            <a:buNone/>
          </a:pPr>
          <a:r>
            <a:rPr lang="en-US" sz="3600" b="1" kern="1200" dirty="0">
              <a:latin typeface="+mj-lt"/>
            </a:rPr>
            <a:t>Semester 4</a:t>
          </a:r>
        </a:p>
        <a:p>
          <a:pPr marL="171450" lvl="1" indent="-171450" algn="l" defTabSz="800100" rtl="0">
            <a:lnSpc>
              <a:spcPct val="90000"/>
            </a:lnSpc>
            <a:spcBef>
              <a:spcPct val="0"/>
            </a:spcBef>
            <a:spcAft>
              <a:spcPct val="15000"/>
            </a:spcAft>
            <a:buChar char="•"/>
          </a:pPr>
          <a:r>
            <a:rPr lang="en-US" sz="1800" b="1" kern="1200" dirty="0">
              <a:latin typeface="+mj-lt"/>
            </a:rPr>
            <a:t>Capstone Project</a:t>
          </a:r>
        </a:p>
      </dsp:txBody>
      <dsp:txXfrm>
        <a:off x="9641390" y="1193107"/>
        <a:ext cx="2548381" cy="22338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3D18A8-3491-0646-A615-200ABA68786B}">
      <dsp:nvSpPr>
        <dsp:cNvPr id="0" name=""/>
        <dsp:cNvSpPr/>
      </dsp:nvSpPr>
      <dsp:spPr>
        <a:xfrm rot="5400000">
          <a:off x="565406" y="2766778"/>
          <a:ext cx="1696378" cy="2822736"/>
        </a:xfrm>
        <a:prstGeom prst="corner">
          <a:avLst>
            <a:gd name="adj1" fmla="val 16120"/>
            <a:gd name="adj2" fmla="val 1611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EF882ADF-C31E-8E47-B3A9-85D7B0428B91}">
      <dsp:nvSpPr>
        <dsp:cNvPr id="0" name=""/>
        <dsp:cNvSpPr/>
      </dsp:nvSpPr>
      <dsp:spPr>
        <a:xfrm>
          <a:off x="282238" y="3610168"/>
          <a:ext cx="2548382" cy="2233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rtl="0">
            <a:lnSpc>
              <a:spcPct val="90000"/>
            </a:lnSpc>
            <a:spcBef>
              <a:spcPct val="0"/>
            </a:spcBef>
            <a:spcAft>
              <a:spcPct val="35000"/>
            </a:spcAft>
            <a:buNone/>
          </a:pPr>
          <a:r>
            <a:rPr lang="en-US" sz="3600" b="1" kern="1200" dirty="0">
              <a:latin typeface="+mj-lt"/>
            </a:rPr>
            <a:t>Semester 1</a:t>
          </a:r>
        </a:p>
        <a:p>
          <a:pPr marL="171450" lvl="1" indent="-171450" algn="l" defTabSz="800100" rtl="0">
            <a:lnSpc>
              <a:spcPct val="90000"/>
            </a:lnSpc>
            <a:spcBef>
              <a:spcPct val="0"/>
            </a:spcBef>
            <a:spcAft>
              <a:spcPct val="15000"/>
            </a:spcAft>
            <a:buChar char="•"/>
          </a:pPr>
          <a:r>
            <a:rPr lang="en-US" sz="1800" b="1" kern="1200" dirty="0">
              <a:latin typeface="+mj-lt"/>
            </a:rPr>
            <a:t>Introduction to Data Science</a:t>
          </a:r>
        </a:p>
        <a:p>
          <a:pPr marL="171450" lvl="1" indent="-171450" algn="l" defTabSz="800100" rtl="0">
            <a:lnSpc>
              <a:spcPct val="90000"/>
            </a:lnSpc>
            <a:spcBef>
              <a:spcPct val="0"/>
            </a:spcBef>
            <a:spcAft>
              <a:spcPct val="15000"/>
            </a:spcAft>
            <a:buChar char="•"/>
          </a:pPr>
          <a:r>
            <a:rPr lang="en-US" sz="1800" b="1" kern="1200" dirty="0">
              <a:latin typeface="+mj-lt"/>
            </a:rPr>
            <a:t>Foundations of AI</a:t>
          </a:r>
        </a:p>
        <a:p>
          <a:pPr marL="171450" lvl="1" indent="-171450" algn="l" defTabSz="800100" rtl="0">
            <a:lnSpc>
              <a:spcPct val="90000"/>
            </a:lnSpc>
            <a:spcBef>
              <a:spcPct val="0"/>
            </a:spcBef>
            <a:spcAft>
              <a:spcPct val="15000"/>
            </a:spcAft>
            <a:buChar char="•"/>
          </a:pPr>
          <a:r>
            <a:rPr lang="en-US" sz="1800" b="1" kern="1200" dirty="0">
              <a:latin typeface="+mj-lt"/>
            </a:rPr>
            <a:t>1 required Statistic course</a:t>
          </a:r>
        </a:p>
        <a:p>
          <a:pPr marL="171450" lvl="1" indent="-171450" algn="l" defTabSz="800100" rtl="0">
            <a:lnSpc>
              <a:spcPct val="90000"/>
            </a:lnSpc>
            <a:spcBef>
              <a:spcPct val="0"/>
            </a:spcBef>
            <a:spcAft>
              <a:spcPct val="15000"/>
            </a:spcAft>
            <a:buChar char="•"/>
          </a:pPr>
          <a:r>
            <a:rPr lang="en-US" sz="1800" b="1" kern="1200" dirty="0">
              <a:latin typeface="+mj-lt"/>
            </a:rPr>
            <a:t>1 required Algorithm course</a:t>
          </a:r>
        </a:p>
      </dsp:txBody>
      <dsp:txXfrm>
        <a:off x="282238" y="3610168"/>
        <a:ext cx="2548382" cy="2233806"/>
      </dsp:txXfrm>
    </dsp:sp>
    <dsp:sp modelId="{C08D4866-6D18-9A47-B6C8-3496B11C0ECE}">
      <dsp:nvSpPr>
        <dsp:cNvPr id="0" name=""/>
        <dsp:cNvSpPr/>
      </dsp:nvSpPr>
      <dsp:spPr>
        <a:xfrm>
          <a:off x="2349793" y="2558965"/>
          <a:ext cx="480826" cy="480826"/>
        </a:xfrm>
        <a:prstGeom prst="triangle">
          <a:avLst>
            <a:gd name="adj" fmla="val 10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250B47A-9E64-1441-8F2B-048A2842A370}">
      <dsp:nvSpPr>
        <dsp:cNvPr id="0" name=""/>
        <dsp:cNvSpPr/>
      </dsp:nvSpPr>
      <dsp:spPr>
        <a:xfrm rot="5400000">
          <a:off x="3685123" y="1994801"/>
          <a:ext cx="1696378" cy="2822736"/>
        </a:xfrm>
        <a:prstGeom prst="corner">
          <a:avLst>
            <a:gd name="adj1" fmla="val 16120"/>
            <a:gd name="adj2" fmla="val 1611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0A1F559-E1F8-5F45-9713-E78E99B0DE20}">
      <dsp:nvSpPr>
        <dsp:cNvPr id="0" name=""/>
        <dsp:cNvSpPr/>
      </dsp:nvSpPr>
      <dsp:spPr>
        <a:xfrm>
          <a:off x="3401955" y="2838191"/>
          <a:ext cx="2548382" cy="2233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rtl="0">
            <a:lnSpc>
              <a:spcPct val="90000"/>
            </a:lnSpc>
            <a:spcBef>
              <a:spcPct val="0"/>
            </a:spcBef>
            <a:spcAft>
              <a:spcPct val="35000"/>
            </a:spcAft>
            <a:buNone/>
          </a:pPr>
          <a:r>
            <a:rPr lang="en-US" sz="3600" b="1" kern="1200" dirty="0">
              <a:latin typeface="+mj-lt"/>
            </a:rPr>
            <a:t>Semester 2 </a:t>
          </a:r>
        </a:p>
        <a:p>
          <a:pPr marL="171450" lvl="1" indent="-171450" algn="l" defTabSz="800100" rtl="0">
            <a:lnSpc>
              <a:spcPct val="90000"/>
            </a:lnSpc>
            <a:spcBef>
              <a:spcPct val="0"/>
            </a:spcBef>
            <a:spcAft>
              <a:spcPct val="15000"/>
            </a:spcAft>
            <a:buChar char="•"/>
          </a:pPr>
          <a:r>
            <a:rPr lang="en-US" sz="1800" b="1" kern="1200" dirty="0">
              <a:latin typeface="+mj-lt"/>
            </a:rPr>
            <a:t>Knowledge, Visualization and Communication</a:t>
          </a:r>
        </a:p>
        <a:p>
          <a:pPr marL="171450" lvl="1" indent="-171450" algn="l" defTabSz="800100" rtl="0">
            <a:lnSpc>
              <a:spcPct val="90000"/>
            </a:lnSpc>
            <a:spcBef>
              <a:spcPct val="0"/>
            </a:spcBef>
            <a:spcAft>
              <a:spcPct val="15000"/>
            </a:spcAft>
            <a:buChar char="•"/>
          </a:pPr>
          <a:r>
            <a:rPr lang="en-US" sz="1800" b="1" kern="1200" dirty="0">
              <a:latin typeface="+mj-lt"/>
            </a:rPr>
            <a:t>Business Communications &amp; Analytics Consulting</a:t>
          </a:r>
        </a:p>
        <a:p>
          <a:pPr marL="171450" lvl="1" indent="-171450" algn="l" defTabSz="800100" rtl="0">
            <a:lnSpc>
              <a:spcPct val="90000"/>
            </a:lnSpc>
            <a:spcBef>
              <a:spcPct val="0"/>
            </a:spcBef>
            <a:spcAft>
              <a:spcPct val="15000"/>
            </a:spcAft>
            <a:buChar char="•"/>
          </a:pPr>
          <a:r>
            <a:rPr lang="en-US" sz="1800" b="1" kern="1200" dirty="0">
              <a:latin typeface="+mj-lt"/>
            </a:rPr>
            <a:t>1 required course in machine learning</a:t>
          </a:r>
        </a:p>
        <a:p>
          <a:pPr marL="171450" lvl="1" indent="-171450" algn="l" defTabSz="800100" rtl="0">
            <a:lnSpc>
              <a:spcPct val="90000"/>
            </a:lnSpc>
            <a:spcBef>
              <a:spcPct val="0"/>
            </a:spcBef>
            <a:spcAft>
              <a:spcPct val="15000"/>
            </a:spcAft>
            <a:buChar char="•"/>
          </a:pPr>
          <a:r>
            <a:rPr lang="en-US" sz="1800" b="1" kern="1200" dirty="0">
              <a:latin typeface="+mj-lt"/>
            </a:rPr>
            <a:t>1 required course in business management</a:t>
          </a:r>
        </a:p>
      </dsp:txBody>
      <dsp:txXfrm>
        <a:off x="3401955" y="2838191"/>
        <a:ext cx="2548382" cy="2233806"/>
      </dsp:txXfrm>
    </dsp:sp>
    <dsp:sp modelId="{1575A451-5C04-E544-AD0F-043F16798E54}">
      <dsp:nvSpPr>
        <dsp:cNvPr id="0" name=""/>
        <dsp:cNvSpPr/>
      </dsp:nvSpPr>
      <dsp:spPr>
        <a:xfrm>
          <a:off x="5469510" y="1786988"/>
          <a:ext cx="480826" cy="480826"/>
        </a:xfrm>
        <a:prstGeom prst="triangle">
          <a:avLst>
            <a:gd name="adj" fmla="val 10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012596C-3E87-3943-99D3-C786C7AE5044}">
      <dsp:nvSpPr>
        <dsp:cNvPr id="0" name=""/>
        <dsp:cNvSpPr/>
      </dsp:nvSpPr>
      <dsp:spPr>
        <a:xfrm rot="5400000">
          <a:off x="6804840" y="1222824"/>
          <a:ext cx="1696378" cy="2822736"/>
        </a:xfrm>
        <a:prstGeom prst="corner">
          <a:avLst>
            <a:gd name="adj1" fmla="val 16120"/>
            <a:gd name="adj2" fmla="val 1611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E8B140E-8C86-D046-A736-FA109F095372}">
      <dsp:nvSpPr>
        <dsp:cNvPr id="0" name=""/>
        <dsp:cNvSpPr/>
      </dsp:nvSpPr>
      <dsp:spPr>
        <a:xfrm>
          <a:off x="6521673" y="2066214"/>
          <a:ext cx="2548382" cy="2233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rtl="0">
            <a:lnSpc>
              <a:spcPct val="90000"/>
            </a:lnSpc>
            <a:spcBef>
              <a:spcPct val="0"/>
            </a:spcBef>
            <a:spcAft>
              <a:spcPct val="35000"/>
            </a:spcAft>
            <a:buNone/>
          </a:pPr>
          <a:r>
            <a:rPr lang="en-US" sz="3600" b="1" kern="1200" dirty="0">
              <a:latin typeface="+mj-lt"/>
            </a:rPr>
            <a:t>Semester 3</a:t>
          </a:r>
        </a:p>
        <a:p>
          <a:pPr marL="171450" lvl="1" indent="-171450" algn="l" defTabSz="800100" rtl="0">
            <a:lnSpc>
              <a:spcPct val="90000"/>
            </a:lnSpc>
            <a:spcBef>
              <a:spcPct val="0"/>
            </a:spcBef>
            <a:spcAft>
              <a:spcPct val="15000"/>
            </a:spcAft>
            <a:buChar char="•"/>
          </a:pPr>
          <a:r>
            <a:rPr lang="en-US" sz="1800" b="1" kern="1200" dirty="0">
              <a:latin typeface="+mj-lt"/>
            </a:rPr>
            <a:t>1 free elective course</a:t>
          </a:r>
        </a:p>
        <a:p>
          <a:pPr marL="171450" lvl="1" indent="-171450" algn="l" defTabSz="800100" rtl="0">
            <a:lnSpc>
              <a:spcPct val="90000"/>
            </a:lnSpc>
            <a:spcBef>
              <a:spcPct val="0"/>
            </a:spcBef>
            <a:spcAft>
              <a:spcPct val="15000"/>
            </a:spcAft>
            <a:buChar char="•"/>
          </a:pPr>
          <a:r>
            <a:rPr lang="en-US" sz="1800" b="1" kern="1200" dirty="0">
              <a:latin typeface="+mj-lt"/>
            </a:rPr>
            <a:t>1 free elective course</a:t>
          </a:r>
        </a:p>
        <a:p>
          <a:pPr marL="171450" lvl="1" indent="-171450" algn="l" defTabSz="800100" rtl="0">
            <a:lnSpc>
              <a:spcPct val="90000"/>
            </a:lnSpc>
            <a:spcBef>
              <a:spcPct val="0"/>
            </a:spcBef>
            <a:spcAft>
              <a:spcPct val="15000"/>
            </a:spcAft>
            <a:buChar char="•"/>
          </a:pPr>
          <a:endParaRPr lang="en-US" sz="1600" b="1" kern="1200" dirty="0">
            <a:latin typeface="+mj-lt"/>
          </a:endParaRPr>
        </a:p>
      </dsp:txBody>
      <dsp:txXfrm>
        <a:off x="6521673" y="2066214"/>
        <a:ext cx="2548382" cy="2233806"/>
      </dsp:txXfrm>
    </dsp:sp>
    <dsp:sp modelId="{AC3522BB-08A1-934A-9863-FD6C74691D0F}">
      <dsp:nvSpPr>
        <dsp:cNvPr id="0" name=""/>
        <dsp:cNvSpPr/>
      </dsp:nvSpPr>
      <dsp:spPr>
        <a:xfrm>
          <a:off x="8589228" y="1015011"/>
          <a:ext cx="480826" cy="480826"/>
        </a:xfrm>
        <a:prstGeom prst="triangle">
          <a:avLst>
            <a:gd name="adj" fmla="val 10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7B7F6B4-2C4B-C040-8597-3DC5D45E364C}">
      <dsp:nvSpPr>
        <dsp:cNvPr id="0" name=""/>
        <dsp:cNvSpPr/>
      </dsp:nvSpPr>
      <dsp:spPr>
        <a:xfrm rot="5400000">
          <a:off x="9924558" y="450847"/>
          <a:ext cx="1696378" cy="2822736"/>
        </a:xfrm>
        <a:prstGeom prst="corner">
          <a:avLst>
            <a:gd name="adj1" fmla="val 16120"/>
            <a:gd name="adj2" fmla="val 1611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749E309-A5F7-3E40-A266-30887A8EE3AA}">
      <dsp:nvSpPr>
        <dsp:cNvPr id="0" name=""/>
        <dsp:cNvSpPr/>
      </dsp:nvSpPr>
      <dsp:spPr>
        <a:xfrm>
          <a:off x="9641390" y="1294237"/>
          <a:ext cx="2548382" cy="2233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rtl="0">
            <a:lnSpc>
              <a:spcPct val="90000"/>
            </a:lnSpc>
            <a:spcBef>
              <a:spcPct val="0"/>
            </a:spcBef>
            <a:spcAft>
              <a:spcPct val="35000"/>
            </a:spcAft>
            <a:buNone/>
          </a:pPr>
          <a:r>
            <a:rPr lang="en-US" sz="3600" b="1" kern="1200" dirty="0">
              <a:latin typeface="+mj-lt"/>
            </a:rPr>
            <a:t>Semester 4</a:t>
          </a:r>
        </a:p>
        <a:p>
          <a:pPr marL="171450" lvl="1" indent="-171450" algn="l" defTabSz="800100" rtl="0">
            <a:lnSpc>
              <a:spcPct val="90000"/>
            </a:lnSpc>
            <a:spcBef>
              <a:spcPct val="0"/>
            </a:spcBef>
            <a:spcAft>
              <a:spcPct val="15000"/>
            </a:spcAft>
            <a:buChar char="•"/>
          </a:pPr>
          <a:r>
            <a:rPr lang="en-US" sz="1800" b="1" kern="1200" dirty="0">
              <a:latin typeface="+mj-lt"/>
            </a:rPr>
            <a:t>Capstone Project</a:t>
          </a:r>
        </a:p>
      </dsp:txBody>
      <dsp:txXfrm>
        <a:off x="9641390" y="1294237"/>
        <a:ext cx="2548382" cy="223380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866181-2FCB-E743-841C-177A8F653D3C}" type="datetimeFigureOut">
              <a:rPr lang="en-US" smtClean="0"/>
              <a:t>3/26/18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6C418E-056A-144F-A58B-E03926EAA9BB}" type="slidenum">
              <a:rPr lang="en-US" smtClean="0"/>
              <a:t>‹#›</a:t>
            </a:fld>
            <a:endParaRPr lang="en-US"/>
          </a:p>
        </p:txBody>
      </p:sp>
    </p:spTree>
    <p:extLst>
      <p:ext uri="{BB962C8B-B14F-4D97-AF65-F5344CB8AC3E}">
        <p14:creationId xmlns:p14="http://schemas.microsoft.com/office/powerpoint/2010/main" val="1052603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6C418E-056A-144F-A58B-E03926EAA9BB}" type="slidenum">
              <a:rPr lang="en-US" smtClean="0"/>
              <a:t>1</a:t>
            </a:fld>
            <a:endParaRPr lang="en-US"/>
          </a:p>
        </p:txBody>
      </p:sp>
    </p:spTree>
    <p:extLst>
      <p:ext uri="{BB962C8B-B14F-4D97-AF65-F5344CB8AC3E}">
        <p14:creationId xmlns:p14="http://schemas.microsoft.com/office/powerpoint/2010/main" val="525610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Localized data</a:t>
            </a:r>
          </a:p>
        </p:txBody>
      </p:sp>
      <p:sp>
        <p:nvSpPr>
          <p:cNvPr id="4" name="Slide Number Placeholder 3"/>
          <p:cNvSpPr>
            <a:spLocks noGrp="1"/>
          </p:cNvSpPr>
          <p:nvPr>
            <p:ph type="sldNum" sz="quarter" idx="10"/>
          </p:nvPr>
        </p:nvSpPr>
        <p:spPr/>
        <p:txBody>
          <a:bodyPr/>
          <a:lstStyle/>
          <a:p>
            <a:fld id="{A66C418E-056A-144F-A58B-E03926EAA9BB}" type="slidenum">
              <a:rPr lang="en-US" smtClean="0"/>
              <a:t>4</a:t>
            </a:fld>
            <a:endParaRPr lang="en-US"/>
          </a:p>
        </p:txBody>
      </p:sp>
    </p:spTree>
    <p:extLst>
      <p:ext uri="{BB962C8B-B14F-4D97-AF65-F5344CB8AC3E}">
        <p14:creationId xmlns:p14="http://schemas.microsoft.com/office/powerpoint/2010/main" val="1236940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MIE</a:t>
            </a:r>
            <a:r>
              <a:rPr lang="en-US" baseline="0" dirty="0"/>
              <a:t> 1624 Lecture</a:t>
            </a:r>
            <a:endParaRPr lang="en-US" dirty="0"/>
          </a:p>
        </p:txBody>
      </p:sp>
      <p:sp>
        <p:nvSpPr>
          <p:cNvPr id="4" name="Slide Number Placeholder 3"/>
          <p:cNvSpPr>
            <a:spLocks noGrp="1"/>
          </p:cNvSpPr>
          <p:nvPr>
            <p:ph type="sldNum" sz="quarter" idx="10"/>
          </p:nvPr>
        </p:nvSpPr>
        <p:spPr/>
        <p:txBody>
          <a:bodyPr/>
          <a:lstStyle/>
          <a:p>
            <a:fld id="{A66C418E-056A-144F-A58B-E03926EAA9BB}" type="slidenum">
              <a:rPr lang="en-US" smtClean="0"/>
              <a:t>5</a:t>
            </a:fld>
            <a:endParaRPr lang="en-US"/>
          </a:p>
        </p:txBody>
      </p:sp>
    </p:spTree>
    <p:extLst>
      <p:ext uri="{BB962C8B-B14F-4D97-AF65-F5344CB8AC3E}">
        <p14:creationId xmlns:p14="http://schemas.microsoft.com/office/powerpoint/2010/main" val="331821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Tutorial</a:t>
            </a:r>
          </a:p>
        </p:txBody>
      </p:sp>
      <p:sp>
        <p:nvSpPr>
          <p:cNvPr id="4" name="Slide Number Placeholder 3"/>
          <p:cNvSpPr>
            <a:spLocks noGrp="1"/>
          </p:cNvSpPr>
          <p:nvPr>
            <p:ph type="sldNum" sz="quarter" idx="10"/>
          </p:nvPr>
        </p:nvSpPr>
        <p:spPr/>
        <p:txBody>
          <a:bodyPr/>
          <a:lstStyle/>
          <a:p>
            <a:fld id="{A66C418E-056A-144F-A58B-E03926EAA9BB}" type="slidenum">
              <a:rPr lang="en-US" smtClean="0"/>
              <a:t>7</a:t>
            </a:fld>
            <a:endParaRPr lang="en-US"/>
          </a:p>
        </p:txBody>
      </p:sp>
    </p:spTree>
    <p:extLst>
      <p:ext uri="{BB962C8B-B14F-4D97-AF65-F5344CB8AC3E}">
        <p14:creationId xmlns:p14="http://schemas.microsoft.com/office/powerpoint/2010/main" val="538794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6C418E-056A-144F-A58B-E03926EAA9BB}" type="slidenum">
              <a:rPr lang="en-US" smtClean="0"/>
              <a:t>9</a:t>
            </a:fld>
            <a:endParaRPr lang="en-US"/>
          </a:p>
        </p:txBody>
      </p:sp>
    </p:spTree>
    <p:extLst>
      <p:ext uri="{BB962C8B-B14F-4D97-AF65-F5344CB8AC3E}">
        <p14:creationId xmlns:p14="http://schemas.microsoft.com/office/powerpoint/2010/main" val="1334012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use a different way to present the graph in the last slide. We divide the score from the spider chart into 3 levels, very important, important and less important depending on the value of the score of the skill. Then we get this. For example, for data analyst, scripting language, business management and machine learning, and soft skills are important. </a:t>
            </a:r>
          </a:p>
        </p:txBody>
      </p:sp>
      <p:sp>
        <p:nvSpPr>
          <p:cNvPr id="4" name="Slide Number Placeholder 3"/>
          <p:cNvSpPr>
            <a:spLocks noGrp="1"/>
          </p:cNvSpPr>
          <p:nvPr>
            <p:ph type="sldNum" sz="quarter" idx="10"/>
          </p:nvPr>
        </p:nvSpPr>
        <p:spPr/>
        <p:txBody>
          <a:bodyPr/>
          <a:lstStyle/>
          <a:p>
            <a:fld id="{A66C418E-056A-144F-A58B-E03926EAA9BB}" type="slidenum">
              <a:rPr lang="en-US" smtClean="0"/>
              <a:t>10</a:t>
            </a:fld>
            <a:endParaRPr lang="en-US"/>
          </a:p>
        </p:txBody>
      </p:sp>
    </p:spTree>
    <p:extLst>
      <p:ext uri="{BB962C8B-B14F-4D97-AF65-F5344CB8AC3E}">
        <p14:creationId xmlns:p14="http://schemas.microsoft.com/office/powerpoint/2010/main" val="2295479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combine data analyst, data scientist and data engineer into technical data science group it correspond to M.D.S.A, and combine AI, business analyst and data manager into managerial and business data science group, it corresponds to M.B.A.I. This will help us decide how many courses to assign into each skill category.</a:t>
            </a:r>
          </a:p>
        </p:txBody>
      </p:sp>
      <p:sp>
        <p:nvSpPr>
          <p:cNvPr id="4" name="Slide Number Placeholder 3"/>
          <p:cNvSpPr>
            <a:spLocks noGrp="1"/>
          </p:cNvSpPr>
          <p:nvPr>
            <p:ph type="sldNum" sz="quarter" idx="10"/>
          </p:nvPr>
        </p:nvSpPr>
        <p:spPr/>
        <p:txBody>
          <a:bodyPr/>
          <a:lstStyle/>
          <a:p>
            <a:fld id="{A66C418E-056A-144F-A58B-E03926EAA9BB}" type="slidenum">
              <a:rPr lang="en-US" smtClean="0"/>
              <a:t>11</a:t>
            </a:fld>
            <a:endParaRPr lang="en-US"/>
          </a:p>
        </p:txBody>
      </p:sp>
    </p:spTree>
    <p:extLst>
      <p:ext uri="{BB962C8B-B14F-4D97-AF65-F5344CB8AC3E}">
        <p14:creationId xmlns:p14="http://schemas.microsoft.com/office/powerpoint/2010/main" val="3891847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Master of Data Science and Analytics program is designed to be 16 month, 4 semester program for full time students. It will have 5 required course and 5 electives Here’s recommended course path for the students.. Students will use their first three semesters to learn technical and soft skills that are necessary to become a data scientist and data analyst, then in the last semester the students will put what their learned into practice by participating the capstone project.</a:t>
            </a:r>
          </a:p>
        </p:txBody>
      </p:sp>
      <p:sp>
        <p:nvSpPr>
          <p:cNvPr id="4" name="Slide Number Placeholder 3"/>
          <p:cNvSpPr>
            <a:spLocks noGrp="1"/>
          </p:cNvSpPr>
          <p:nvPr>
            <p:ph type="sldNum" sz="quarter" idx="10"/>
          </p:nvPr>
        </p:nvSpPr>
        <p:spPr/>
        <p:txBody>
          <a:bodyPr/>
          <a:lstStyle/>
          <a:p>
            <a:fld id="{A66C418E-056A-144F-A58B-E03926EAA9BB}" type="slidenum">
              <a:rPr lang="en-US" smtClean="0"/>
              <a:t>12</a:t>
            </a:fld>
            <a:endParaRPr lang="en-US"/>
          </a:p>
        </p:txBody>
      </p:sp>
    </p:spTree>
    <p:extLst>
      <p:ext uri="{BB962C8B-B14F-4D97-AF65-F5344CB8AC3E}">
        <p14:creationId xmlns:p14="http://schemas.microsoft.com/office/powerpoint/2010/main" val="3210200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Master of Management and Business in Analytics and A.I. is a 16 month, 4 semester full time program, the students are required to finish 4 required core courses and 6 elective courses and a capstone project to graduate. Here’s proposed course sequence for the students. The difference from M.D.S.A is that student will take less technical courses and instead they take more business management course and soft skill related courses.</a:t>
            </a:r>
            <a:endParaRPr lang="en-US" dirty="0"/>
          </a:p>
        </p:txBody>
      </p:sp>
      <p:sp>
        <p:nvSpPr>
          <p:cNvPr id="4" name="Slide Number Placeholder 3"/>
          <p:cNvSpPr>
            <a:spLocks noGrp="1"/>
          </p:cNvSpPr>
          <p:nvPr>
            <p:ph type="sldNum" sz="quarter" idx="10"/>
          </p:nvPr>
        </p:nvSpPr>
        <p:spPr/>
        <p:txBody>
          <a:bodyPr/>
          <a:lstStyle/>
          <a:p>
            <a:fld id="{A66C418E-056A-144F-A58B-E03926EAA9BB}" type="slidenum">
              <a:rPr lang="en-US" smtClean="0"/>
              <a:t>13</a:t>
            </a:fld>
            <a:endParaRPr lang="en-US"/>
          </a:p>
        </p:txBody>
      </p:sp>
    </p:spTree>
    <p:extLst>
      <p:ext uri="{BB962C8B-B14F-4D97-AF65-F5344CB8AC3E}">
        <p14:creationId xmlns:p14="http://schemas.microsoft.com/office/powerpoint/2010/main" val="3732427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4C7021-0E21-3C41-A58E-7AC1A413B6A2}" type="datetimeFigureOut">
              <a:rPr lang="en-US" smtClean="0"/>
              <a:t>3/26/18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FB4163-D44C-9E45-8C73-97D4CA3BA40F}"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4C7021-0E21-3C41-A58E-7AC1A413B6A2}" type="datetimeFigureOut">
              <a:rPr lang="en-US" smtClean="0"/>
              <a:t>3/26/18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FB4163-D44C-9E45-8C73-97D4CA3BA40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4C7021-0E21-3C41-A58E-7AC1A413B6A2}" type="datetimeFigureOut">
              <a:rPr lang="en-US" smtClean="0"/>
              <a:t>3/26/18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FB4163-D44C-9E45-8C73-97D4CA3BA40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4C7021-0E21-3C41-A58E-7AC1A413B6A2}" type="datetimeFigureOut">
              <a:rPr lang="en-US" smtClean="0"/>
              <a:t>3/26/18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FB4163-D44C-9E45-8C73-97D4CA3BA40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4C7021-0E21-3C41-A58E-7AC1A413B6A2}" type="datetimeFigureOut">
              <a:rPr lang="en-US" smtClean="0"/>
              <a:t>3/26/18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FB4163-D44C-9E45-8C73-97D4CA3BA40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4C7021-0E21-3C41-A58E-7AC1A413B6A2}" type="datetimeFigureOut">
              <a:rPr lang="en-US" smtClean="0"/>
              <a:t>3/26/18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FB4163-D44C-9E45-8C73-97D4CA3BA40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4C7021-0E21-3C41-A58E-7AC1A413B6A2}" type="datetimeFigureOut">
              <a:rPr lang="en-US" smtClean="0"/>
              <a:t>3/26/18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FB4163-D44C-9E45-8C73-97D4CA3BA40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4C7021-0E21-3C41-A58E-7AC1A413B6A2}" type="datetimeFigureOut">
              <a:rPr lang="en-US" smtClean="0"/>
              <a:t>3/26/18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FB4163-D44C-9E45-8C73-97D4CA3BA40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4C7021-0E21-3C41-A58E-7AC1A413B6A2}" type="datetimeFigureOut">
              <a:rPr lang="en-US" smtClean="0"/>
              <a:t>3/26/18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FB4163-D44C-9E45-8C73-97D4CA3BA40F}"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4C7021-0E21-3C41-A58E-7AC1A413B6A2}" type="datetimeFigureOut">
              <a:rPr lang="en-US" smtClean="0"/>
              <a:t>3/26/18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FB4163-D44C-9E45-8C73-97D4CA3BA40F}"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4C7021-0E21-3C41-A58E-7AC1A413B6A2}" type="datetimeFigureOut">
              <a:rPr lang="en-US" smtClean="0"/>
              <a:t>3/26/18</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2FB4163-D44C-9E45-8C73-97D4CA3BA40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4C7021-0E21-3C41-A58E-7AC1A413B6A2}" type="datetimeFigureOut">
              <a:rPr lang="en-US" smtClean="0"/>
              <a:t>3/26/18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B4163-D44C-9E45-8C73-97D4CA3BA40F}" type="slidenum">
              <a:rPr lang="en-US" smtClean="0"/>
              <a:t>‹#›</a:t>
            </a:fld>
            <a:endParaRPr lang="en-US"/>
          </a:p>
        </p:txBody>
      </p:sp>
    </p:spTree>
    <p:extLst>
      <p:ext uri="{BB962C8B-B14F-4D97-AF65-F5344CB8AC3E}">
        <p14:creationId xmlns:p14="http://schemas.microsoft.com/office/powerpoint/2010/main" val="1493952201"/>
      </p:ext>
    </p:extLst>
  </p:cSld>
  <p:clrMap bg1="lt1" tx1="dk1" bg2="lt2" tx2="dk2" accent1="accent1" accent2="accent2" accent3="accent3" accent4="accent4" accent5="accent5" accent6="accent6" hlink="hlink" folHlink="folHlink"/>
  <p:sldLayoutIdLst>
    <p:sldLayoutId id="2147484088" r:id="rId1"/>
    <p:sldLayoutId id="2147484089" r:id="rId2"/>
    <p:sldLayoutId id="2147484090" r:id="rId3"/>
    <p:sldLayoutId id="2147484091" r:id="rId4"/>
    <p:sldLayoutId id="2147484092" r:id="rId5"/>
    <p:sldLayoutId id="2147484093" r:id="rId6"/>
    <p:sldLayoutId id="2147484094" r:id="rId7"/>
    <p:sldLayoutId id="2147484095" r:id="rId8"/>
    <p:sldLayoutId id="2147484096" r:id="rId9"/>
    <p:sldLayoutId id="2147484097" r:id="rId10"/>
    <p:sldLayoutId id="21474840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CC55ACC-A2F6-403C-A3A4-D59B3734D45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2922" r="3975" b="-1"/>
          <a:stretch/>
        </p:blipFill>
        <p:spPr>
          <a:xfrm>
            <a:off x="6021086" y="544777"/>
            <a:ext cx="6170914" cy="6313225"/>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p:spPr>
      </p:pic>
      <p:sp>
        <p:nvSpPr>
          <p:cNvPr id="4" name="Title 3"/>
          <p:cNvSpPr>
            <a:spLocks noGrp="1"/>
          </p:cNvSpPr>
          <p:nvPr>
            <p:ph type="ctrTitle"/>
          </p:nvPr>
        </p:nvSpPr>
        <p:spPr>
          <a:xfrm>
            <a:off x="804671" y="1420807"/>
            <a:ext cx="4524973" cy="2076333"/>
          </a:xfrm>
        </p:spPr>
        <p:txBody>
          <a:bodyPr anchor="t">
            <a:normAutofit/>
          </a:bodyPr>
          <a:lstStyle/>
          <a:p>
            <a:pPr algn="l"/>
            <a:r>
              <a:rPr lang="en-US" sz="4800" b="1" dirty="0"/>
              <a:t>MIE 1624 Project </a:t>
            </a:r>
            <a:br>
              <a:rPr lang="en-US" sz="4800" b="1" dirty="0"/>
            </a:br>
            <a:r>
              <a:rPr lang="en-US" sz="4800" b="1" dirty="0"/>
              <a:t>Group 9</a:t>
            </a:r>
          </a:p>
        </p:txBody>
      </p:sp>
      <p:sp>
        <p:nvSpPr>
          <p:cNvPr id="5" name="Subtitle 4"/>
          <p:cNvSpPr>
            <a:spLocks noGrp="1"/>
          </p:cNvSpPr>
          <p:nvPr>
            <p:ph type="subTitle" idx="1"/>
          </p:nvPr>
        </p:nvSpPr>
        <p:spPr>
          <a:xfrm>
            <a:off x="804670" y="4319151"/>
            <a:ext cx="4524973" cy="972180"/>
          </a:xfrm>
        </p:spPr>
        <p:txBody>
          <a:bodyPr anchor="b">
            <a:noAutofit/>
          </a:bodyPr>
          <a:lstStyle/>
          <a:p>
            <a:pPr algn="l"/>
            <a:r>
              <a:rPr lang="en-US" sz="1400" dirty="0"/>
              <a:t>Xiafei Luo </a:t>
            </a:r>
          </a:p>
          <a:p>
            <a:pPr algn="l"/>
            <a:r>
              <a:rPr lang="en-US" sz="1400" dirty="0" err="1"/>
              <a:t>Xihao</a:t>
            </a:r>
            <a:r>
              <a:rPr lang="en-US" sz="1400" dirty="0"/>
              <a:t> Liu</a:t>
            </a:r>
          </a:p>
          <a:p>
            <a:pPr algn="l"/>
            <a:r>
              <a:rPr lang="en-US" sz="1400" dirty="0" err="1"/>
              <a:t>Yifan</a:t>
            </a:r>
            <a:r>
              <a:rPr lang="en-US" sz="1400" dirty="0"/>
              <a:t> Shao</a:t>
            </a:r>
          </a:p>
          <a:p>
            <a:pPr algn="l"/>
            <a:r>
              <a:rPr lang="en-US" sz="1400" dirty="0" err="1"/>
              <a:t>Yichun</a:t>
            </a:r>
            <a:r>
              <a:rPr lang="en-US" sz="1400" dirty="0"/>
              <a:t> </a:t>
            </a:r>
            <a:r>
              <a:rPr lang="en-US" sz="1400" dirty="0" err="1"/>
              <a:t>Cai</a:t>
            </a:r>
            <a:endParaRPr lang="en-US" sz="1400" dirty="0"/>
          </a:p>
          <a:p>
            <a:pPr algn="l"/>
            <a:r>
              <a:rPr lang="en-US" sz="1400" dirty="0" err="1"/>
              <a:t>Zhihao</a:t>
            </a:r>
            <a:r>
              <a:rPr lang="en-US" sz="1400" dirty="0"/>
              <a:t> Zhang</a:t>
            </a:r>
          </a:p>
          <a:p>
            <a:pPr algn="l"/>
            <a:r>
              <a:rPr lang="en-US" sz="1400" dirty="0" err="1"/>
              <a:t>Wenqing</a:t>
            </a:r>
            <a:r>
              <a:rPr lang="en-US" sz="1400" dirty="0"/>
              <a:t> Wang</a:t>
            </a:r>
          </a:p>
        </p:txBody>
      </p:sp>
    </p:spTree>
    <p:extLst>
      <p:ext uri="{BB962C8B-B14F-4D97-AF65-F5344CB8AC3E}">
        <p14:creationId xmlns:p14="http://schemas.microsoft.com/office/powerpoint/2010/main" val="198057153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Job Skills  </a:t>
            </a:r>
          </a:p>
        </p:txBody>
      </p:sp>
      <p:pic>
        <p:nvPicPr>
          <p:cNvPr id="16" name="Content Placeholder 1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04803" y="1277890"/>
            <a:ext cx="9048997" cy="5413160"/>
          </a:xfrm>
        </p:spPr>
      </p:pic>
    </p:spTree>
    <p:extLst>
      <p:ext uri="{BB962C8B-B14F-4D97-AF65-F5344CB8AC3E}">
        <p14:creationId xmlns:p14="http://schemas.microsoft.com/office/powerpoint/2010/main" val="1017774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a:solidFill>
                  <a:schemeClr val="accent1"/>
                </a:solidFill>
              </a:rPr>
              <a:t>Courses </a:t>
            </a:r>
            <a:r>
              <a:rPr lang="en-US" b="1" dirty="0">
                <a:solidFill>
                  <a:schemeClr val="accent1"/>
                </a:solidFill>
              </a:rPr>
              <a:t>S</a:t>
            </a:r>
            <a:r>
              <a:rPr lang="en-US" b="1">
                <a:solidFill>
                  <a:schemeClr val="accent1"/>
                </a:solidFill>
              </a:rPr>
              <a:t>kills </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5781" y="1268963"/>
            <a:ext cx="7795206" cy="5570376"/>
          </a:xfrm>
          <a:prstGeom prst="rect">
            <a:avLst/>
          </a:prstGeom>
        </p:spPr>
      </p:pic>
    </p:spTree>
    <p:extLst>
      <p:ext uri="{BB962C8B-B14F-4D97-AF65-F5344CB8AC3E}">
        <p14:creationId xmlns:p14="http://schemas.microsoft.com/office/powerpoint/2010/main" val="1406232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209A0-C1EE-9041-9543-3D3C47B81AE0}"/>
              </a:ext>
            </a:extLst>
          </p:cNvPr>
          <p:cNvSpPr>
            <a:spLocks noGrp="1"/>
          </p:cNvSpPr>
          <p:nvPr>
            <p:ph type="title"/>
          </p:nvPr>
        </p:nvSpPr>
        <p:spPr/>
        <p:txBody>
          <a:bodyPr/>
          <a:lstStyle/>
          <a:p>
            <a:r>
              <a:rPr lang="en-US" b="1" dirty="0">
                <a:solidFill>
                  <a:schemeClr val="accent1"/>
                </a:solidFill>
              </a:rPr>
              <a:t>M.D.S.A.</a:t>
            </a:r>
          </a:p>
        </p:txBody>
      </p:sp>
      <p:graphicFrame>
        <p:nvGraphicFramePr>
          <p:cNvPr id="5" name="Content Placeholder 4">
            <a:extLst>
              <a:ext uri="{FF2B5EF4-FFF2-40B4-BE49-F238E27FC236}">
                <a16:creationId xmlns:a16="http://schemas.microsoft.com/office/drawing/2014/main" id="{B736EED9-2492-9647-A87E-85AE4AC13574}"/>
              </a:ext>
            </a:extLst>
          </p:cNvPr>
          <p:cNvGraphicFramePr>
            <a:graphicFrameLocks noGrp="1"/>
          </p:cNvGraphicFramePr>
          <p:nvPr>
            <p:ph idx="1"/>
            <p:extLst>
              <p:ext uri="{D42A27DB-BD31-4B8C-83A1-F6EECF244321}">
                <p14:modId xmlns:p14="http://schemas.microsoft.com/office/powerpoint/2010/main" val="1471985993"/>
              </p:ext>
            </p:extLst>
          </p:nvPr>
        </p:nvGraphicFramePr>
        <p:xfrm>
          <a:off x="0" y="0"/>
          <a:ext cx="1219200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3370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96DF4-CAC8-ED4A-8B66-6801D17E44C5}"/>
              </a:ext>
            </a:extLst>
          </p:cNvPr>
          <p:cNvSpPr>
            <a:spLocks noGrp="1"/>
          </p:cNvSpPr>
          <p:nvPr>
            <p:ph type="title"/>
          </p:nvPr>
        </p:nvSpPr>
        <p:spPr/>
        <p:txBody>
          <a:bodyPr/>
          <a:lstStyle/>
          <a:p>
            <a:r>
              <a:rPr lang="en-US" b="1" dirty="0">
                <a:solidFill>
                  <a:schemeClr val="accent1"/>
                </a:solidFill>
              </a:rPr>
              <a:t>M.B.A.I.</a:t>
            </a:r>
          </a:p>
        </p:txBody>
      </p:sp>
      <p:sp>
        <p:nvSpPr>
          <p:cNvPr id="3" name="Content Placeholder 2">
            <a:extLst>
              <a:ext uri="{FF2B5EF4-FFF2-40B4-BE49-F238E27FC236}">
                <a16:creationId xmlns:a16="http://schemas.microsoft.com/office/drawing/2014/main" id="{889289EB-C9E7-9743-B163-A3F8594E71F2}"/>
              </a:ext>
            </a:extLst>
          </p:cNvPr>
          <p:cNvSpPr>
            <a:spLocks noGrp="1"/>
          </p:cNvSpPr>
          <p:nvPr>
            <p:ph idx="1"/>
          </p:nvPr>
        </p:nvSpPr>
        <p:spPr/>
        <p:txBody>
          <a:bodyPr/>
          <a:lstStyle/>
          <a:p>
            <a:endParaRPr lang="en-US" dirty="0"/>
          </a:p>
          <a:p>
            <a:endParaRPr lang="en-US" dirty="0"/>
          </a:p>
          <a:p>
            <a:pPr lvl="0"/>
            <a:endParaRPr lang="en-US" dirty="0"/>
          </a:p>
          <a:p>
            <a:endParaRPr lang="en-US" dirty="0"/>
          </a:p>
        </p:txBody>
      </p:sp>
      <p:graphicFrame>
        <p:nvGraphicFramePr>
          <p:cNvPr id="4" name="Diagram 3">
            <a:extLst>
              <a:ext uri="{FF2B5EF4-FFF2-40B4-BE49-F238E27FC236}">
                <a16:creationId xmlns:a16="http://schemas.microsoft.com/office/drawing/2014/main" id="{695ED5E7-32FD-D542-BECA-0E91C8D38917}"/>
              </a:ext>
            </a:extLst>
          </p:cNvPr>
          <p:cNvGraphicFramePr/>
          <p:nvPr>
            <p:extLst>
              <p:ext uri="{D42A27DB-BD31-4B8C-83A1-F6EECF244321}">
                <p14:modId xmlns:p14="http://schemas.microsoft.com/office/powerpoint/2010/main" val="270551310"/>
              </p:ext>
            </p:extLst>
          </p:nvPr>
        </p:nvGraphicFramePr>
        <p:xfrm>
          <a:off x="0" y="-1"/>
          <a:ext cx="12192000" cy="68580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7380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err="1"/>
              <a:t>EdTech</a:t>
            </a:r>
            <a:r>
              <a:rPr lang="en-US" b="1" dirty="0"/>
              <a:t> Startup</a:t>
            </a:r>
            <a:br>
              <a:rPr lang="en-US" b="1" dirty="0"/>
            </a:b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208078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B118973-FD68-454B-B3E3-F0D6E21D9E0C}"/>
              </a:ext>
            </a:extLst>
          </p:cNvPr>
          <p:cNvSpPr/>
          <p:nvPr/>
        </p:nvSpPr>
        <p:spPr>
          <a:xfrm>
            <a:off x="5818909" y="1557684"/>
            <a:ext cx="5752407" cy="4935191"/>
          </a:xfrm>
          <a:prstGeom prst="roundRect">
            <a:avLst>
              <a:gd name="adj" fmla="val 662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Title 1">
            <a:extLst>
              <a:ext uri="{FF2B5EF4-FFF2-40B4-BE49-F238E27FC236}">
                <a16:creationId xmlns:a16="http://schemas.microsoft.com/office/drawing/2014/main" id="{9F3D001E-6969-45F8-8B0E-50D6D21A84BA}"/>
              </a:ext>
            </a:extLst>
          </p:cNvPr>
          <p:cNvSpPr>
            <a:spLocks noGrp="1"/>
          </p:cNvSpPr>
          <p:nvPr>
            <p:ph type="title"/>
          </p:nvPr>
        </p:nvSpPr>
        <p:spPr/>
        <p:txBody>
          <a:bodyPr/>
          <a:lstStyle/>
          <a:p>
            <a:r>
              <a:rPr lang="en-CA" b="1" dirty="0">
                <a:solidFill>
                  <a:schemeClr val="accent1"/>
                </a:solidFill>
              </a:rPr>
              <a:t>EdTech Startup</a:t>
            </a:r>
          </a:p>
        </p:txBody>
      </p:sp>
      <p:sp>
        <p:nvSpPr>
          <p:cNvPr id="3" name="Content Placeholder 2">
            <a:extLst>
              <a:ext uri="{FF2B5EF4-FFF2-40B4-BE49-F238E27FC236}">
                <a16:creationId xmlns:a16="http://schemas.microsoft.com/office/drawing/2014/main" id="{9B77D2E0-55B3-4AAE-BEC8-F7D9F5B5DEEA}"/>
              </a:ext>
            </a:extLst>
          </p:cNvPr>
          <p:cNvSpPr>
            <a:spLocks noGrp="1"/>
          </p:cNvSpPr>
          <p:nvPr>
            <p:ph idx="1"/>
          </p:nvPr>
        </p:nvSpPr>
        <p:spPr>
          <a:xfrm>
            <a:off x="439189" y="1849610"/>
            <a:ext cx="4498571" cy="4351338"/>
          </a:xfrm>
        </p:spPr>
        <p:txBody>
          <a:bodyPr/>
          <a:lstStyle/>
          <a:p>
            <a:pPr marL="0" indent="0">
              <a:buNone/>
            </a:pPr>
            <a:r>
              <a:rPr lang="en-CA" b="1" dirty="0"/>
              <a:t>      Users</a:t>
            </a:r>
          </a:p>
          <a:p>
            <a:pPr marL="0" indent="0">
              <a:buNone/>
            </a:pPr>
            <a:endParaRPr lang="en-CA" sz="1000" dirty="0"/>
          </a:p>
          <a:p>
            <a:pPr lvl="1"/>
            <a:r>
              <a:rPr lang="en-CA" dirty="0"/>
              <a:t>People who are </a:t>
            </a:r>
            <a:r>
              <a:rPr lang="en-CA"/>
              <a:t>interested in </a:t>
            </a:r>
            <a:r>
              <a:rPr lang="en-CA" dirty="0"/>
              <a:t>data science</a:t>
            </a:r>
          </a:p>
          <a:p>
            <a:pPr lvl="1"/>
            <a:endParaRPr lang="en-CA" dirty="0"/>
          </a:p>
          <a:p>
            <a:pPr lvl="1"/>
            <a:r>
              <a:rPr lang="en-CA" dirty="0"/>
              <a:t>People who want to improve their skills in data science area</a:t>
            </a:r>
          </a:p>
          <a:p>
            <a:pPr lvl="1"/>
            <a:endParaRPr lang="en-CA" dirty="0"/>
          </a:p>
          <a:p>
            <a:pPr lvl="1"/>
            <a:r>
              <a:rPr lang="en-CA" dirty="0"/>
              <a:t>Potential employers and employees in data science area</a:t>
            </a:r>
          </a:p>
        </p:txBody>
      </p:sp>
      <p:sp>
        <p:nvSpPr>
          <p:cNvPr id="6" name="Content Placeholder 2">
            <a:extLst>
              <a:ext uri="{FF2B5EF4-FFF2-40B4-BE49-F238E27FC236}">
                <a16:creationId xmlns:a16="http://schemas.microsoft.com/office/drawing/2014/main" id="{483A6D92-4F60-4418-A548-B686E119241D}"/>
              </a:ext>
            </a:extLst>
          </p:cNvPr>
          <p:cNvSpPr txBox="1">
            <a:spLocks/>
          </p:cNvSpPr>
          <p:nvPr/>
        </p:nvSpPr>
        <p:spPr>
          <a:xfrm>
            <a:off x="5818909" y="1816101"/>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CA" b="1" dirty="0">
                <a:solidFill>
                  <a:schemeClr val="bg1"/>
                </a:solidFill>
              </a:rPr>
              <a:t>     Questions</a:t>
            </a:r>
          </a:p>
          <a:p>
            <a:pPr marL="0" indent="0">
              <a:buNone/>
            </a:pPr>
            <a:endParaRPr lang="en-CA" sz="1000" dirty="0">
              <a:solidFill>
                <a:schemeClr val="bg1"/>
              </a:solidFill>
            </a:endParaRPr>
          </a:p>
          <a:p>
            <a:pPr lvl="1"/>
            <a:r>
              <a:rPr lang="en-CA" dirty="0">
                <a:solidFill>
                  <a:schemeClr val="bg1"/>
                </a:solidFill>
              </a:rPr>
              <a:t>How to help people to know data science and improve their technical skills?</a:t>
            </a:r>
          </a:p>
          <a:p>
            <a:pPr marL="457200" lvl="1" indent="0">
              <a:buNone/>
            </a:pPr>
            <a:endParaRPr lang="en-CA" dirty="0">
              <a:solidFill>
                <a:schemeClr val="bg1"/>
              </a:solidFill>
            </a:endParaRPr>
          </a:p>
          <a:p>
            <a:pPr marL="457200" lvl="1" indent="0">
              <a:buNone/>
            </a:pPr>
            <a:endParaRPr lang="en-CA" dirty="0">
              <a:solidFill>
                <a:schemeClr val="bg1"/>
              </a:solidFill>
            </a:endParaRPr>
          </a:p>
          <a:p>
            <a:pPr lvl="1"/>
            <a:r>
              <a:rPr lang="en-CA" dirty="0">
                <a:solidFill>
                  <a:schemeClr val="bg1"/>
                </a:solidFill>
              </a:rPr>
              <a:t>How to connect employers with our users</a:t>
            </a:r>
            <a:r>
              <a:rPr lang="zh-CN" altLang="en-US" dirty="0">
                <a:solidFill>
                  <a:schemeClr val="bg1"/>
                </a:solidFill>
              </a:rPr>
              <a:t>？</a:t>
            </a:r>
            <a:endParaRPr lang="en-CA" dirty="0">
              <a:solidFill>
                <a:schemeClr val="bg1"/>
              </a:solidFill>
            </a:endParaRPr>
          </a:p>
        </p:txBody>
      </p:sp>
    </p:spTree>
    <p:extLst>
      <p:ext uri="{BB962C8B-B14F-4D97-AF65-F5344CB8AC3E}">
        <p14:creationId xmlns:p14="http://schemas.microsoft.com/office/powerpoint/2010/main" val="227585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7885E-5CF4-47A6-8731-B82BDB11A120}"/>
              </a:ext>
            </a:extLst>
          </p:cNvPr>
          <p:cNvSpPr>
            <a:spLocks noGrp="1"/>
          </p:cNvSpPr>
          <p:nvPr>
            <p:ph type="title"/>
          </p:nvPr>
        </p:nvSpPr>
        <p:spPr/>
        <p:txBody>
          <a:bodyPr/>
          <a:lstStyle/>
          <a:p>
            <a:r>
              <a:rPr lang="en-CA" b="1" dirty="0">
                <a:solidFill>
                  <a:schemeClr val="accent1"/>
                </a:solidFill>
              </a:rPr>
              <a:t>EdTech Startup</a:t>
            </a:r>
            <a:endParaRPr lang="en-CA" dirty="0"/>
          </a:p>
        </p:txBody>
      </p:sp>
      <p:sp>
        <p:nvSpPr>
          <p:cNvPr id="5" name="Content Placeholder 2">
            <a:extLst>
              <a:ext uri="{FF2B5EF4-FFF2-40B4-BE49-F238E27FC236}">
                <a16:creationId xmlns:a16="http://schemas.microsoft.com/office/drawing/2014/main" id="{00C28A51-E121-40DE-8D15-AABBB833C319}"/>
              </a:ext>
            </a:extLst>
          </p:cNvPr>
          <p:cNvSpPr>
            <a:spLocks noGrp="1"/>
          </p:cNvSpPr>
          <p:nvPr>
            <p:ph idx="1"/>
          </p:nvPr>
        </p:nvSpPr>
        <p:spPr>
          <a:xfrm>
            <a:off x="866640" y="1690688"/>
            <a:ext cx="3813699" cy="4351338"/>
          </a:xfrm>
        </p:spPr>
        <p:txBody>
          <a:bodyPr>
            <a:normAutofit/>
          </a:bodyPr>
          <a:lstStyle/>
          <a:p>
            <a:pPr marL="0" indent="0">
              <a:buNone/>
            </a:pPr>
            <a:endParaRPr lang="en-CA" dirty="0"/>
          </a:p>
          <a:p>
            <a:pPr marL="0" indent="0">
              <a:buNone/>
            </a:pPr>
            <a:r>
              <a:rPr lang="en-CA" altLang="zh-CN" dirty="0"/>
              <a:t>Solution 1</a:t>
            </a:r>
          </a:p>
          <a:p>
            <a:pPr marL="0" indent="0">
              <a:buNone/>
            </a:pPr>
            <a:endParaRPr lang="en-US" altLang="zh-CN" dirty="0"/>
          </a:p>
          <a:p>
            <a:pPr lvl="1"/>
            <a:r>
              <a:rPr lang="en-CA" dirty="0"/>
              <a:t>Provide online courses about popular skills for users</a:t>
            </a:r>
          </a:p>
          <a:p>
            <a:pPr lvl="1"/>
            <a:endParaRPr lang="en-CA" dirty="0"/>
          </a:p>
          <a:p>
            <a:pPr lvl="1"/>
            <a:r>
              <a:rPr lang="en-CA" dirty="0"/>
              <a:t>Provide practice sets and discussion board</a:t>
            </a:r>
          </a:p>
        </p:txBody>
      </p:sp>
      <p:graphicFrame>
        <p:nvGraphicFramePr>
          <p:cNvPr id="6" name="Chart 5">
            <a:extLst>
              <a:ext uri="{FF2B5EF4-FFF2-40B4-BE49-F238E27FC236}">
                <a16:creationId xmlns:a16="http://schemas.microsoft.com/office/drawing/2014/main" id="{FC594BEE-CF51-46CD-84CC-AA74DF186FB1}"/>
              </a:ext>
            </a:extLst>
          </p:cNvPr>
          <p:cNvGraphicFramePr>
            <a:graphicFrameLocks/>
          </p:cNvGraphicFramePr>
          <p:nvPr>
            <p:extLst>
              <p:ext uri="{D42A27DB-BD31-4B8C-83A1-F6EECF244321}">
                <p14:modId xmlns:p14="http://schemas.microsoft.com/office/powerpoint/2010/main" val="52591065"/>
              </p:ext>
            </p:extLst>
          </p:nvPr>
        </p:nvGraphicFramePr>
        <p:xfrm>
          <a:off x="4790540" y="1410346"/>
          <a:ext cx="6591700" cy="54476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3408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7D13701-D849-448A-9DA1-8CCFC026631B}"/>
              </a:ext>
            </a:extLst>
          </p:cNvPr>
          <p:cNvSpPr>
            <a:spLocks noGrp="1"/>
          </p:cNvSpPr>
          <p:nvPr>
            <p:ph type="title"/>
          </p:nvPr>
        </p:nvSpPr>
        <p:spPr/>
        <p:txBody>
          <a:bodyPr/>
          <a:lstStyle/>
          <a:p>
            <a:r>
              <a:rPr lang="en-CA" b="1" dirty="0">
                <a:solidFill>
                  <a:schemeClr val="accent1"/>
                </a:solidFill>
              </a:rPr>
              <a:t>EdTech Startup</a:t>
            </a:r>
            <a:endParaRPr lang="en-CA" dirty="0"/>
          </a:p>
        </p:txBody>
      </p:sp>
      <p:sp>
        <p:nvSpPr>
          <p:cNvPr id="12" name="Content Placeholder 11">
            <a:extLst>
              <a:ext uri="{FF2B5EF4-FFF2-40B4-BE49-F238E27FC236}">
                <a16:creationId xmlns:a16="http://schemas.microsoft.com/office/drawing/2014/main" id="{99DA97E2-1FB2-42F6-9574-6F1F247BBD45}"/>
              </a:ext>
            </a:extLst>
          </p:cNvPr>
          <p:cNvSpPr>
            <a:spLocks noGrp="1"/>
          </p:cNvSpPr>
          <p:nvPr>
            <p:ph idx="1"/>
          </p:nvPr>
        </p:nvSpPr>
        <p:spPr>
          <a:xfrm>
            <a:off x="838200" y="1825625"/>
            <a:ext cx="4435136" cy="4351338"/>
          </a:xfrm>
        </p:spPr>
        <p:txBody>
          <a:bodyPr/>
          <a:lstStyle/>
          <a:p>
            <a:pPr marL="0" indent="0">
              <a:buNone/>
            </a:pPr>
            <a:endParaRPr lang="en-US" sz="2400" dirty="0"/>
          </a:p>
          <a:p>
            <a:r>
              <a:rPr lang="en-US" sz="2400" dirty="0"/>
              <a:t>According to K-Means analysis, we will emphasize skills in higher class. </a:t>
            </a:r>
          </a:p>
          <a:p>
            <a:pPr marL="0" indent="0">
              <a:buNone/>
            </a:pPr>
            <a:endParaRPr lang="en-US" sz="2400" dirty="0"/>
          </a:p>
          <a:p>
            <a:r>
              <a:rPr lang="en-US" sz="2400" dirty="0"/>
              <a:t>People will be more interested in skills which are in class 2. </a:t>
            </a:r>
          </a:p>
          <a:p>
            <a:pPr marL="0" indent="0">
              <a:buNone/>
            </a:pPr>
            <a:endParaRPr lang="en-US" dirty="0"/>
          </a:p>
        </p:txBody>
      </p:sp>
      <p:graphicFrame>
        <p:nvGraphicFramePr>
          <p:cNvPr id="10" name="Table 9">
            <a:extLst>
              <a:ext uri="{FF2B5EF4-FFF2-40B4-BE49-F238E27FC236}">
                <a16:creationId xmlns:a16="http://schemas.microsoft.com/office/drawing/2014/main" id="{29651E3B-0625-44AD-A224-C1C9218627A6}"/>
              </a:ext>
            </a:extLst>
          </p:cNvPr>
          <p:cNvGraphicFramePr>
            <a:graphicFrameLocks noGrp="1"/>
          </p:cNvGraphicFramePr>
          <p:nvPr>
            <p:extLst/>
          </p:nvPr>
        </p:nvGraphicFramePr>
        <p:xfrm>
          <a:off x="6300334" y="927207"/>
          <a:ext cx="5053466" cy="4861032"/>
        </p:xfrm>
        <a:graphic>
          <a:graphicData uri="http://schemas.openxmlformats.org/drawingml/2006/table">
            <a:tbl>
              <a:tblPr/>
              <a:tblGrid>
                <a:gridCol w="1764431">
                  <a:extLst>
                    <a:ext uri="{9D8B030D-6E8A-4147-A177-3AD203B41FA5}">
                      <a16:colId xmlns:a16="http://schemas.microsoft.com/office/drawing/2014/main" val="619221123"/>
                    </a:ext>
                  </a:extLst>
                </a:gridCol>
                <a:gridCol w="1096345">
                  <a:extLst>
                    <a:ext uri="{9D8B030D-6E8A-4147-A177-3AD203B41FA5}">
                      <a16:colId xmlns:a16="http://schemas.microsoft.com/office/drawing/2014/main" val="2468213020"/>
                    </a:ext>
                  </a:extLst>
                </a:gridCol>
                <a:gridCol w="1096345">
                  <a:extLst>
                    <a:ext uri="{9D8B030D-6E8A-4147-A177-3AD203B41FA5}">
                      <a16:colId xmlns:a16="http://schemas.microsoft.com/office/drawing/2014/main" val="2287908481"/>
                    </a:ext>
                  </a:extLst>
                </a:gridCol>
                <a:gridCol w="1096345">
                  <a:extLst>
                    <a:ext uri="{9D8B030D-6E8A-4147-A177-3AD203B41FA5}">
                      <a16:colId xmlns:a16="http://schemas.microsoft.com/office/drawing/2014/main" val="2436370175"/>
                    </a:ext>
                  </a:extLst>
                </a:gridCol>
              </a:tblGrid>
              <a:tr h="337572">
                <a:tc>
                  <a:txBody>
                    <a:bodyPr/>
                    <a:lstStyle/>
                    <a:p>
                      <a:pPr algn="ctr" rtl="0" fontAlgn="ctr"/>
                      <a:r>
                        <a:rPr lang="en-CA" sz="1700" b="1" i="0" u="none" strike="noStrike" dirty="0">
                          <a:solidFill>
                            <a:srgbClr val="000000"/>
                          </a:solidFill>
                          <a:effectLst/>
                          <a:latin typeface="Arial" panose="020B0604020202020204" pitchFamily="34" charset="0"/>
                        </a:rPr>
                        <a:t>Keyword</a:t>
                      </a:r>
                    </a:p>
                  </a:txBody>
                  <a:tcPr marL="15981" marR="15981" marT="159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1700" b="1" i="0" u="none" strike="noStrike">
                          <a:solidFill>
                            <a:srgbClr val="000000"/>
                          </a:solidFill>
                          <a:effectLst/>
                          <a:latin typeface="Arial" panose="020B0604020202020204" pitchFamily="34" charset="0"/>
                        </a:rPr>
                        <a:t>Class 0</a:t>
                      </a:r>
                    </a:p>
                  </a:txBody>
                  <a:tcPr marL="15981" marR="15981" marT="159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1700" b="1" i="0" u="none" strike="noStrike" dirty="0">
                          <a:solidFill>
                            <a:srgbClr val="000000"/>
                          </a:solidFill>
                          <a:effectLst/>
                          <a:latin typeface="Arial" panose="020B0604020202020204" pitchFamily="34" charset="0"/>
                        </a:rPr>
                        <a:t>Class 1</a:t>
                      </a:r>
                    </a:p>
                  </a:txBody>
                  <a:tcPr marL="15981" marR="15981" marT="159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CA" sz="1700" b="1" i="0" u="none" strike="noStrike">
                          <a:solidFill>
                            <a:srgbClr val="000000"/>
                          </a:solidFill>
                          <a:effectLst/>
                          <a:latin typeface="Arial" panose="020B0604020202020204" pitchFamily="34" charset="0"/>
                        </a:rPr>
                        <a:t>Class 2</a:t>
                      </a:r>
                    </a:p>
                  </a:txBody>
                  <a:tcPr marL="15981" marR="15981" marT="159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95527317"/>
                  </a:ext>
                </a:extLst>
              </a:tr>
              <a:tr h="337572">
                <a:tc>
                  <a:txBody>
                    <a:bodyPr/>
                    <a:lstStyle/>
                    <a:p>
                      <a:pPr algn="l" fontAlgn="ctr"/>
                      <a:r>
                        <a:rPr lang="en-CA" sz="1700" b="0" i="0" u="none" strike="noStrike" dirty="0">
                          <a:solidFill>
                            <a:srgbClr val="000000"/>
                          </a:solidFill>
                          <a:effectLst/>
                          <a:latin typeface="Arial" panose="020B0604020202020204" pitchFamily="34" charset="0"/>
                        </a:rPr>
                        <a:t>Python</a:t>
                      </a:r>
                    </a:p>
                  </a:txBody>
                  <a:tcPr marL="15981" marR="15981" marT="159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CA" sz="1700" b="0" i="0" u="none" strike="noStrike">
                          <a:solidFill>
                            <a:srgbClr val="000000"/>
                          </a:solidFill>
                          <a:effectLst/>
                          <a:latin typeface="Arial" panose="020B0604020202020204" pitchFamily="34" charset="0"/>
                        </a:rPr>
                        <a:t> </a:t>
                      </a:r>
                    </a:p>
                  </a:txBody>
                  <a:tcPr marL="15981" marR="15981" marT="159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CA" sz="1800" b="0" i="0" u="none" strike="noStrike">
                          <a:solidFill>
                            <a:srgbClr val="000000"/>
                          </a:solidFill>
                          <a:effectLst/>
                          <a:latin typeface="Calibri" panose="020F0502020204030204" pitchFamily="34" charset="0"/>
                        </a:rPr>
                        <a:t> </a:t>
                      </a:r>
                    </a:p>
                  </a:txBody>
                  <a:tcPr marL="15981" marR="15981" marT="159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800" b="0" i="0" u="none" strike="noStrike">
                          <a:solidFill>
                            <a:srgbClr val="FF0000"/>
                          </a:solidFill>
                          <a:effectLst/>
                          <a:latin typeface="Calibri" panose="020F0502020204030204" pitchFamily="34" charset="0"/>
                        </a:rPr>
                        <a:t> </a:t>
                      </a:r>
                    </a:p>
                  </a:txBody>
                  <a:tcPr marL="15981" marR="15981" marT="159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22B35"/>
                    </a:solidFill>
                  </a:tcPr>
                </a:tc>
                <a:extLst>
                  <a:ext uri="{0D108BD9-81ED-4DB2-BD59-A6C34878D82A}">
                    <a16:rowId xmlns:a16="http://schemas.microsoft.com/office/drawing/2014/main" val="3579090976"/>
                  </a:ext>
                </a:extLst>
              </a:tr>
              <a:tr h="337572">
                <a:tc>
                  <a:txBody>
                    <a:bodyPr/>
                    <a:lstStyle/>
                    <a:p>
                      <a:pPr algn="l" fontAlgn="ctr"/>
                      <a:r>
                        <a:rPr lang="en-CA" sz="1700" b="0" i="0" u="none" strike="noStrike">
                          <a:solidFill>
                            <a:srgbClr val="000000"/>
                          </a:solidFill>
                          <a:effectLst/>
                          <a:latin typeface="Arial" panose="020B0604020202020204" pitchFamily="34" charset="0"/>
                        </a:rPr>
                        <a:t>R</a:t>
                      </a:r>
                    </a:p>
                  </a:txBody>
                  <a:tcPr marL="15981" marR="15981" marT="159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CA" sz="1700" b="0" i="0" u="none" strike="noStrike" dirty="0">
                          <a:solidFill>
                            <a:srgbClr val="000000"/>
                          </a:solidFill>
                          <a:effectLst/>
                          <a:latin typeface="Arial" panose="020B0604020202020204" pitchFamily="34" charset="0"/>
                        </a:rPr>
                        <a:t> </a:t>
                      </a:r>
                    </a:p>
                  </a:txBody>
                  <a:tcPr marL="15981" marR="15981" marT="159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CA" sz="1800" b="0" i="0" u="none" strike="noStrike">
                          <a:solidFill>
                            <a:srgbClr val="000000"/>
                          </a:solidFill>
                          <a:effectLst/>
                          <a:latin typeface="Calibri" panose="020F0502020204030204" pitchFamily="34" charset="0"/>
                        </a:rPr>
                        <a:t> </a:t>
                      </a:r>
                    </a:p>
                  </a:txBody>
                  <a:tcPr marL="15981" marR="15981" marT="159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800" b="0" i="0" u="none" strike="noStrike">
                          <a:solidFill>
                            <a:srgbClr val="000000"/>
                          </a:solidFill>
                          <a:effectLst/>
                          <a:latin typeface="Calibri" panose="020F0502020204030204" pitchFamily="34" charset="0"/>
                        </a:rPr>
                        <a:t> </a:t>
                      </a:r>
                    </a:p>
                  </a:txBody>
                  <a:tcPr marL="15981" marR="15981" marT="159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22B35"/>
                    </a:solidFill>
                  </a:tcPr>
                </a:tc>
                <a:extLst>
                  <a:ext uri="{0D108BD9-81ED-4DB2-BD59-A6C34878D82A}">
                    <a16:rowId xmlns:a16="http://schemas.microsoft.com/office/drawing/2014/main" val="4114058065"/>
                  </a:ext>
                </a:extLst>
              </a:tr>
              <a:tr h="337572">
                <a:tc>
                  <a:txBody>
                    <a:bodyPr/>
                    <a:lstStyle/>
                    <a:p>
                      <a:pPr algn="l" fontAlgn="ctr"/>
                      <a:r>
                        <a:rPr lang="en-CA" sz="1700" b="0" i="0" u="none" strike="noStrike">
                          <a:solidFill>
                            <a:srgbClr val="000000"/>
                          </a:solidFill>
                          <a:effectLst/>
                          <a:latin typeface="Arial" panose="020B0604020202020204" pitchFamily="34" charset="0"/>
                        </a:rPr>
                        <a:t>SQL</a:t>
                      </a:r>
                    </a:p>
                  </a:txBody>
                  <a:tcPr marL="15981" marR="15981" marT="159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CA" sz="1700" b="0" i="0" u="none" strike="noStrike" dirty="0">
                          <a:solidFill>
                            <a:srgbClr val="000000"/>
                          </a:solidFill>
                          <a:effectLst/>
                          <a:latin typeface="Arial" panose="020B0604020202020204" pitchFamily="34" charset="0"/>
                        </a:rPr>
                        <a:t> </a:t>
                      </a:r>
                    </a:p>
                  </a:txBody>
                  <a:tcPr marL="15981" marR="15981" marT="159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CA" sz="1800" b="0" i="0" u="none" strike="noStrike">
                          <a:solidFill>
                            <a:srgbClr val="000000"/>
                          </a:solidFill>
                          <a:effectLst/>
                          <a:latin typeface="Calibri" panose="020F0502020204030204" pitchFamily="34" charset="0"/>
                        </a:rPr>
                        <a:t> </a:t>
                      </a:r>
                    </a:p>
                  </a:txBody>
                  <a:tcPr marL="15981" marR="15981" marT="159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800" b="0" i="0" u="none" strike="noStrike">
                          <a:solidFill>
                            <a:srgbClr val="000000"/>
                          </a:solidFill>
                          <a:effectLst/>
                          <a:latin typeface="Calibri" panose="020F0502020204030204" pitchFamily="34" charset="0"/>
                        </a:rPr>
                        <a:t> </a:t>
                      </a:r>
                    </a:p>
                  </a:txBody>
                  <a:tcPr marL="15981" marR="15981" marT="159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22B35"/>
                    </a:solidFill>
                  </a:tcPr>
                </a:tc>
                <a:extLst>
                  <a:ext uri="{0D108BD9-81ED-4DB2-BD59-A6C34878D82A}">
                    <a16:rowId xmlns:a16="http://schemas.microsoft.com/office/drawing/2014/main" val="5363785"/>
                  </a:ext>
                </a:extLst>
              </a:tr>
              <a:tr h="607628">
                <a:tc>
                  <a:txBody>
                    <a:bodyPr/>
                    <a:lstStyle/>
                    <a:p>
                      <a:pPr algn="l" fontAlgn="ctr"/>
                      <a:r>
                        <a:rPr lang="en-CA" sz="1700" b="0" i="0" u="none" strike="noStrike">
                          <a:solidFill>
                            <a:srgbClr val="000000"/>
                          </a:solidFill>
                          <a:effectLst/>
                          <a:latin typeface="Arial" panose="020B0604020202020204" pitchFamily="34" charset="0"/>
                        </a:rPr>
                        <a:t>Jupyter notebooks</a:t>
                      </a:r>
                    </a:p>
                  </a:txBody>
                  <a:tcPr marL="15981" marR="15981" marT="159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CA" sz="1700" b="0" i="0" u="none" strike="noStrike">
                          <a:solidFill>
                            <a:srgbClr val="000000"/>
                          </a:solidFill>
                          <a:effectLst/>
                          <a:latin typeface="Arial" panose="020B0604020202020204" pitchFamily="34" charset="0"/>
                        </a:rPr>
                        <a:t> </a:t>
                      </a:r>
                    </a:p>
                  </a:txBody>
                  <a:tcPr marL="15981" marR="15981" marT="159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CA" sz="1800" b="0" i="0" u="none" strike="noStrike">
                          <a:solidFill>
                            <a:srgbClr val="000000"/>
                          </a:solidFill>
                          <a:effectLst/>
                          <a:latin typeface="Calibri" panose="020F0502020204030204" pitchFamily="34" charset="0"/>
                        </a:rPr>
                        <a:t> </a:t>
                      </a:r>
                    </a:p>
                  </a:txBody>
                  <a:tcPr marL="15981" marR="15981" marT="159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l" fontAlgn="b"/>
                      <a:r>
                        <a:rPr lang="en-CA" sz="1800" b="0" i="0" u="none" strike="noStrike">
                          <a:solidFill>
                            <a:srgbClr val="000000"/>
                          </a:solidFill>
                          <a:effectLst/>
                          <a:latin typeface="Calibri" panose="020F0502020204030204" pitchFamily="34" charset="0"/>
                        </a:rPr>
                        <a:t> </a:t>
                      </a:r>
                    </a:p>
                  </a:txBody>
                  <a:tcPr marL="15981" marR="15981" marT="159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3825573"/>
                  </a:ext>
                </a:extLst>
              </a:tr>
              <a:tr h="337572">
                <a:tc>
                  <a:txBody>
                    <a:bodyPr/>
                    <a:lstStyle/>
                    <a:p>
                      <a:pPr algn="l" fontAlgn="ctr"/>
                      <a:r>
                        <a:rPr lang="en-CA" sz="1700" b="0" i="0" u="none" strike="noStrike">
                          <a:solidFill>
                            <a:srgbClr val="000000"/>
                          </a:solidFill>
                          <a:effectLst/>
                          <a:latin typeface="Arial" panose="020B0604020202020204" pitchFamily="34" charset="0"/>
                        </a:rPr>
                        <a:t>TensorFlow</a:t>
                      </a:r>
                    </a:p>
                  </a:txBody>
                  <a:tcPr marL="15981" marR="15981" marT="159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CA" sz="1700" b="0" i="0" u="none" strike="noStrike">
                          <a:solidFill>
                            <a:srgbClr val="000000"/>
                          </a:solidFill>
                          <a:effectLst/>
                          <a:latin typeface="Arial" panose="020B0604020202020204" pitchFamily="34" charset="0"/>
                        </a:rPr>
                        <a:t> </a:t>
                      </a:r>
                    </a:p>
                  </a:txBody>
                  <a:tcPr marL="15981" marR="15981" marT="159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CA" sz="1800" b="0" i="0" u="none" strike="noStrike" dirty="0">
                          <a:solidFill>
                            <a:srgbClr val="000000"/>
                          </a:solidFill>
                          <a:effectLst/>
                          <a:latin typeface="Calibri" panose="020F0502020204030204" pitchFamily="34" charset="0"/>
                        </a:rPr>
                        <a:t> </a:t>
                      </a:r>
                    </a:p>
                  </a:txBody>
                  <a:tcPr marL="15981" marR="15981" marT="159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l" fontAlgn="b"/>
                      <a:r>
                        <a:rPr lang="en-CA" sz="1800" b="0" i="0" u="none" strike="noStrike">
                          <a:solidFill>
                            <a:srgbClr val="000000"/>
                          </a:solidFill>
                          <a:effectLst/>
                          <a:latin typeface="Calibri" panose="020F0502020204030204" pitchFamily="34" charset="0"/>
                        </a:rPr>
                        <a:t> </a:t>
                      </a:r>
                    </a:p>
                  </a:txBody>
                  <a:tcPr marL="15981" marR="15981" marT="159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5598033"/>
                  </a:ext>
                </a:extLst>
              </a:tr>
              <a:tr h="337572">
                <a:tc>
                  <a:txBody>
                    <a:bodyPr/>
                    <a:lstStyle/>
                    <a:p>
                      <a:pPr algn="l" fontAlgn="ctr"/>
                      <a:r>
                        <a:rPr lang="en-CA" sz="1700" b="0" i="0" u="none" strike="noStrike">
                          <a:solidFill>
                            <a:srgbClr val="000000"/>
                          </a:solidFill>
                          <a:effectLst/>
                          <a:latin typeface="Arial" panose="020B0604020202020204" pitchFamily="34" charset="0"/>
                        </a:rPr>
                        <a:t>C/C++</a:t>
                      </a:r>
                    </a:p>
                  </a:txBody>
                  <a:tcPr marL="15981" marR="15981" marT="159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CA" sz="1700" b="0" i="0" u="none" strike="noStrike">
                          <a:solidFill>
                            <a:srgbClr val="000000"/>
                          </a:solidFill>
                          <a:effectLst/>
                          <a:latin typeface="Arial" panose="020B0604020202020204" pitchFamily="34" charset="0"/>
                        </a:rPr>
                        <a:t> </a:t>
                      </a:r>
                    </a:p>
                  </a:txBody>
                  <a:tcPr marL="15981" marR="15981" marT="159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l" fontAlgn="b"/>
                      <a:r>
                        <a:rPr lang="en-CA" sz="1800" b="0" i="0" u="none" strike="noStrike" dirty="0">
                          <a:solidFill>
                            <a:srgbClr val="000000"/>
                          </a:solidFill>
                          <a:effectLst/>
                          <a:latin typeface="Calibri" panose="020F0502020204030204" pitchFamily="34" charset="0"/>
                        </a:rPr>
                        <a:t> </a:t>
                      </a:r>
                    </a:p>
                  </a:txBody>
                  <a:tcPr marL="15981" marR="15981" marT="159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800" b="0" i="0" u="none" strike="noStrike">
                          <a:solidFill>
                            <a:srgbClr val="000000"/>
                          </a:solidFill>
                          <a:effectLst/>
                          <a:latin typeface="Calibri" panose="020F0502020204030204" pitchFamily="34" charset="0"/>
                        </a:rPr>
                        <a:t> </a:t>
                      </a:r>
                    </a:p>
                  </a:txBody>
                  <a:tcPr marL="15981" marR="15981" marT="159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3504849"/>
                  </a:ext>
                </a:extLst>
              </a:tr>
              <a:tr h="607628">
                <a:tc>
                  <a:txBody>
                    <a:bodyPr/>
                    <a:lstStyle/>
                    <a:p>
                      <a:pPr algn="l" fontAlgn="ctr"/>
                      <a:r>
                        <a:rPr lang="en-CA" sz="1700" b="0" i="0" u="none" strike="noStrike">
                          <a:solidFill>
                            <a:srgbClr val="000000"/>
                          </a:solidFill>
                          <a:effectLst/>
                          <a:latin typeface="Arial" panose="020B0604020202020204" pitchFamily="34" charset="0"/>
                        </a:rPr>
                        <a:t>MATLAB/Octave</a:t>
                      </a:r>
                    </a:p>
                  </a:txBody>
                  <a:tcPr marL="15981" marR="15981" marT="159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CA" sz="1700" b="0" i="0" u="none" strike="noStrike">
                          <a:solidFill>
                            <a:srgbClr val="000000"/>
                          </a:solidFill>
                          <a:effectLst/>
                          <a:latin typeface="Arial" panose="020B0604020202020204" pitchFamily="34" charset="0"/>
                        </a:rPr>
                        <a:t> </a:t>
                      </a:r>
                    </a:p>
                  </a:txBody>
                  <a:tcPr marL="15981" marR="15981" marT="159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CA" sz="1800" b="0" i="0" u="none" strike="noStrike" dirty="0">
                          <a:solidFill>
                            <a:srgbClr val="000000"/>
                          </a:solidFill>
                          <a:effectLst/>
                          <a:latin typeface="Calibri" panose="020F0502020204030204" pitchFamily="34" charset="0"/>
                        </a:rPr>
                        <a:t> </a:t>
                      </a:r>
                    </a:p>
                  </a:txBody>
                  <a:tcPr marL="15981" marR="15981" marT="159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l" fontAlgn="b"/>
                      <a:r>
                        <a:rPr lang="en-CA" sz="1800" b="0" i="0" u="none" strike="noStrike">
                          <a:solidFill>
                            <a:srgbClr val="000000"/>
                          </a:solidFill>
                          <a:effectLst/>
                          <a:latin typeface="Calibri" panose="020F0502020204030204" pitchFamily="34" charset="0"/>
                        </a:rPr>
                        <a:t> </a:t>
                      </a:r>
                    </a:p>
                  </a:txBody>
                  <a:tcPr marL="15981" marR="15981" marT="159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8937346"/>
                  </a:ext>
                </a:extLst>
              </a:tr>
              <a:tr h="337572">
                <a:tc>
                  <a:txBody>
                    <a:bodyPr/>
                    <a:lstStyle/>
                    <a:p>
                      <a:pPr algn="l" fontAlgn="ctr"/>
                      <a:r>
                        <a:rPr lang="en-CA" sz="1700" b="0" i="0" u="none" strike="noStrike">
                          <a:solidFill>
                            <a:srgbClr val="000000"/>
                          </a:solidFill>
                          <a:effectLst/>
                          <a:latin typeface="Arial" panose="020B0604020202020204" pitchFamily="34" charset="0"/>
                        </a:rPr>
                        <a:t>Unix shell / awk</a:t>
                      </a:r>
                    </a:p>
                  </a:txBody>
                  <a:tcPr marL="15981" marR="15981" marT="159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CA" sz="1700" b="0" i="0" u="none" strike="noStrike">
                          <a:solidFill>
                            <a:srgbClr val="000000"/>
                          </a:solidFill>
                          <a:effectLst/>
                          <a:latin typeface="Arial" panose="020B0604020202020204" pitchFamily="34" charset="0"/>
                        </a:rPr>
                        <a:t> </a:t>
                      </a:r>
                    </a:p>
                  </a:txBody>
                  <a:tcPr marL="15981" marR="15981" marT="159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CA" sz="1800" b="0" i="0" u="none" strike="noStrike" dirty="0">
                          <a:solidFill>
                            <a:srgbClr val="000000"/>
                          </a:solidFill>
                          <a:effectLst/>
                          <a:latin typeface="Calibri" panose="020F0502020204030204" pitchFamily="34" charset="0"/>
                        </a:rPr>
                        <a:t> </a:t>
                      </a:r>
                    </a:p>
                  </a:txBody>
                  <a:tcPr marL="15981" marR="15981" marT="159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l" fontAlgn="b"/>
                      <a:r>
                        <a:rPr lang="en-CA" sz="1800" b="0" i="0" u="none" strike="noStrike">
                          <a:solidFill>
                            <a:srgbClr val="000000"/>
                          </a:solidFill>
                          <a:effectLst/>
                          <a:latin typeface="Calibri" panose="020F0502020204030204" pitchFamily="34" charset="0"/>
                        </a:rPr>
                        <a:t> </a:t>
                      </a:r>
                    </a:p>
                  </a:txBody>
                  <a:tcPr marL="15981" marR="15981" marT="159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0746817"/>
                  </a:ext>
                </a:extLst>
              </a:tr>
              <a:tr h="607628">
                <a:tc>
                  <a:txBody>
                    <a:bodyPr/>
                    <a:lstStyle/>
                    <a:p>
                      <a:pPr algn="l" fontAlgn="ctr"/>
                      <a:r>
                        <a:rPr lang="en-CA" sz="1700" b="0" i="0" u="none" strike="noStrike">
                          <a:solidFill>
                            <a:srgbClr val="000000"/>
                          </a:solidFill>
                          <a:effectLst/>
                          <a:latin typeface="Arial" panose="020B0604020202020204" pitchFamily="34" charset="0"/>
                        </a:rPr>
                        <a:t>Amazon Web services</a:t>
                      </a:r>
                    </a:p>
                  </a:txBody>
                  <a:tcPr marL="15981" marR="15981" marT="159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CA" sz="1700" b="0" i="0" u="none" strike="noStrike">
                          <a:solidFill>
                            <a:srgbClr val="000000"/>
                          </a:solidFill>
                          <a:effectLst/>
                          <a:latin typeface="Arial" panose="020B0604020202020204" pitchFamily="34" charset="0"/>
                        </a:rPr>
                        <a:t> </a:t>
                      </a:r>
                    </a:p>
                  </a:txBody>
                  <a:tcPr marL="15981" marR="15981" marT="159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CA" sz="1800" b="0" i="0" u="none" strike="noStrike" dirty="0">
                          <a:solidFill>
                            <a:srgbClr val="000000"/>
                          </a:solidFill>
                          <a:effectLst/>
                          <a:latin typeface="Calibri" panose="020F0502020204030204" pitchFamily="34" charset="0"/>
                        </a:rPr>
                        <a:t> </a:t>
                      </a:r>
                    </a:p>
                  </a:txBody>
                  <a:tcPr marL="15981" marR="15981" marT="159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l" fontAlgn="b"/>
                      <a:r>
                        <a:rPr lang="en-CA" sz="1800" b="0" i="0" u="none" strike="noStrike">
                          <a:solidFill>
                            <a:srgbClr val="000000"/>
                          </a:solidFill>
                          <a:effectLst/>
                          <a:latin typeface="Calibri" panose="020F0502020204030204" pitchFamily="34" charset="0"/>
                        </a:rPr>
                        <a:t> </a:t>
                      </a:r>
                    </a:p>
                  </a:txBody>
                  <a:tcPr marL="15981" marR="15981" marT="159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1230294"/>
                  </a:ext>
                </a:extLst>
              </a:tr>
              <a:tr h="337572">
                <a:tc>
                  <a:txBody>
                    <a:bodyPr/>
                    <a:lstStyle/>
                    <a:p>
                      <a:pPr algn="l" fontAlgn="ctr"/>
                      <a:r>
                        <a:rPr lang="en-CA" sz="1700" b="0" i="0" u="none" strike="noStrike">
                          <a:solidFill>
                            <a:srgbClr val="000000"/>
                          </a:solidFill>
                          <a:effectLst/>
                          <a:latin typeface="Arial" panose="020B0604020202020204" pitchFamily="34" charset="0"/>
                        </a:rPr>
                        <a:t>Java</a:t>
                      </a:r>
                    </a:p>
                  </a:txBody>
                  <a:tcPr marL="15981" marR="15981" marT="159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CA" sz="1700" b="0" i="0" u="none" strike="noStrike">
                          <a:solidFill>
                            <a:srgbClr val="000000"/>
                          </a:solidFill>
                          <a:effectLst/>
                          <a:latin typeface="Arial" panose="020B0604020202020204" pitchFamily="34" charset="0"/>
                        </a:rPr>
                        <a:t> </a:t>
                      </a:r>
                    </a:p>
                  </a:txBody>
                  <a:tcPr marL="15981" marR="15981" marT="159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6DCE4"/>
                    </a:solidFill>
                  </a:tcPr>
                </a:tc>
                <a:tc>
                  <a:txBody>
                    <a:bodyPr/>
                    <a:lstStyle/>
                    <a:p>
                      <a:pPr algn="l" fontAlgn="b"/>
                      <a:r>
                        <a:rPr lang="en-CA" sz="1800" b="0" i="0" u="none" strike="noStrike" dirty="0">
                          <a:solidFill>
                            <a:srgbClr val="000000"/>
                          </a:solidFill>
                          <a:effectLst/>
                          <a:latin typeface="Calibri" panose="020F0502020204030204" pitchFamily="34" charset="0"/>
                        </a:rPr>
                        <a:t> </a:t>
                      </a:r>
                    </a:p>
                  </a:txBody>
                  <a:tcPr marL="15981" marR="15981" marT="159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1800" b="0" i="0" u="none" strike="noStrike">
                          <a:solidFill>
                            <a:srgbClr val="000000"/>
                          </a:solidFill>
                          <a:effectLst/>
                          <a:latin typeface="Calibri" panose="020F0502020204030204" pitchFamily="34" charset="0"/>
                        </a:rPr>
                        <a:t> </a:t>
                      </a:r>
                    </a:p>
                  </a:txBody>
                  <a:tcPr marL="15981" marR="15981" marT="159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3982959"/>
                  </a:ext>
                </a:extLst>
              </a:tr>
              <a:tr h="337572">
                <a:tc>
                  <a:txBody>
                    <a:bodyPr/>
                    <a:lstStyle/>
                    <a:p>
                      <a:pPr algn="l" fontAlgn="ctr"/>
                      <a:r>
                        <a:rPr lang="en-CA" sz="1700" b="0" i="0" u="none" strike="noStrike">
                          <a:solidFill>
                            <a:srgbClr val="000000"/>
                          </a:solidFill>
                          <a:effectLst/>
                          <a:latin typeface="Arial" panose="020B0604020202020204" pitchFamily="34" charset="0"/>
                        </a:rPr>
                        <a:t>NoSQL</a:t>
                      </a:r>
                    </a:p>
                  </a:txBody>
                  <a:tcPr marL="15981" marR="15981" marT="159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CA" sz="1700" b="0" i="0" u="none" strike="noStrike">
                          <a:solidFill>
                            <a:srgbClr val="000000"/>
                          </a:solidFill>
                          <a:effectLst/>
                          <a:latin typeface="Arial" panose="020B0604020202020204" pitchFamily="34" charset="0"/>
                        </a:rPr>
                        <a:t> </a:t>
                      </a:r>
                    </a:p>
                  </a:txBody>
                  <a:tcPr marL="15981" marR="15981" marT="1598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CA" sz="1800" b="0" i="0" u="none" strike="noStrike" dirty="0">
                          <a:solidFill>
                            <a:srgbClr val="000000"/>
                          </a:solidFill>
                          <a:effectLst/>
                          <a:latin typeface="Calibri" panose="020F0502020204030204" pitchFamily="34" charset="0"/>
                        </a:rPr>
                        <a:t> </a:t>
                      </a:r>
                    </a:p>
                  </a:txBody>
                  <a:tcPr marL="15981" marR="15981" marT="159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l" fontAlgn="b"/>
                      <a:r>
                        <a:rPr lang="en-CA" sz="1800" b="0" i="0" u="none" strike="noStrike" dirty="0">
                          <a:solidFill>
                            <a:srgbClr val="000000"/>
                          </a:solidFill>
                          <a:effectLst/>
                          <a:latin typeface="Calibri" panose="020F0502020204030204" pitchFamily="34" charset="0"/>
                        </a:rPr>
                        <a:t> </a:t>
                      </a:r>
                    </a:p>
                  </a:txBody>
                  <a:tcPr marL="15981" marR="15981" marT="1598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7178112"/>
                  </a:ext>
                </a:extLst>
              </a:tr>
            </a:tbl>
          </a:graphicData>
        </a:graphic>
      </p:graphicFrame>
      <p:sp>
        <p:nvSpPr>
          <p:cNvPr id="2" name="TextBox 1">
            <a:extLst>
              <a:ext uri="{FF2B5EF4-FFF2-40B4-BE49-F238E27FC236}">
                <a16:creationId xmlns:a16="http://schemas.microsoft.com/office/drawing/2014/main" id="{A30A3053-5222-4251-993C-9A2E1EE1B46D}"/>
              </a:ext>
            </a:extLst>
          </p:cNvPr>
          <p:cNvSpPr txBox="1"/>
          <p:nvPr/>
        </p:nvSpPr>
        <p:spPr>
          <a:xfrm>
            <a:off x="7850367" y="5957427"/>
            <a:ext cx="2643039" cy="338554"/>
          </a:xfrm>
          <a:prstGeom prst="rect">
            <a:avLst/>
          </a:prstGeom>
          <a:noFill/>
        </p:spPr>
        <p:txBody>
          <a:bodyPr wrap="square" rtlCol="0">
            <a:spAutoFit/>
          </a:bodyPr>
          <a:lstStyle/>
          <a:p>
            <a:r>
              <a:rPr lang="en-CA" sz="1600" dirty="0"/>
              <a:t>Skills Classification Table</a:t>
            </a:r>
          </a:p>
        </p:txBody>
      </p:sp>
    </p:spTree>
    <p:extLst>
      <p:ext uri="{BB962C8B-B14F-4D97-AF65-F5344CB8AC3E}">
        <p14:creationId xmlns:p14="http://schemas.microsoft.com/office/powerpoint/2010/main" val="1949081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03C54F-A5BA-4C0E-B911-EEDE41052B18}"/>
              </a:ext>
            </a:extLst>
          </p:cNvPr>
          <p:cNvSpPr>
            <a:spLocks noGrp="1"/>
          </p:cNvSpPr>
          <p:nvPr>
            <p:ph type="title"/>
          </p:nvPr>
        </p:nvSpPr>
        <p:spPr/>
        <p:txBody>
          <a:bodyPr/>
          <a:lstStyle/>
          <a:p>
            <a:r>
              <a:rPr lang="en-CA" b="1" dirty="0">
                <a:solidFill>
                  <a:schemeClr val="accent1"/>
                </a:solidFill>
              </a:rPr>
              <a:t>EdTech Startup</a:t>
            </a:r>
          </a:p>
        </p:txBody>
      </p:sp>
      <p:sp>
        <p:nvSpPr>
          <p:cNvPr id="3" name="Content Placeholder 2">
            <a:extLst>
              <a:ext uri="{FF2B5EF4-FFF2-40B4-BE49-F238E27FC236}">
                <a16:creationId xmlns:a16="http://schemas.microsoft.com/office/drawing/2014/main" id="{3A5961DE-7BDC-4A48-A9C5-D9882758E67F}"/>
              </a:ext>
            </a:extLst>
          </p:cNvPr>
          <p:cNvSpPr>
            <a:spLocks noGrp="1"/>
          </p:cNvSpPr>
          <p:nvPr>
            <p:ph idx="1"/>
          </p:nvPr>
        </p:nvSpPr>
        <p:spPr>
          <a:xfrm>
            <a:off x="838200" y="1825625"/>
            <a:ext cx="4799120" cy="4351338"/>
          </a:xfrm>
        </p:spPr>
        <p:txBody>
          <a:bodyPr/>
          <a:lstStyle/>
          <a:p>
            <a:pPr marL="0" indent="0">
              <a:buNone/>
            </a:pPr>
            <a:r>
              <a:rPr lang="en-CA" dirty="0"/>
              <a:t>Solution 2</a:t>
            </a:r>
          </a:p>
          <a:p>
            <a:pPr marL="0" indent="0">
              <a:buNone/>
            </a:pPr>
            <a:endParaRPr lang="en-CA" dirty="0"/>
          </a:p>
          <a:p>
            <a:pPr lvl="1"/>
            <a:r>
              <a:rPr lang="en-CA" dirty="0"/>
              <a:t>Invite companies to provide open projects with realistic datasets on our website</a:t>
            </a:r>
          </a:p>
          <a:p>
            <a:pPr marL="457200" lvl="1" indent="0">
              <a:buNone/>
            </a:pPr>
            <a:r>
              <a:rPr lang="en-CA" dirty="0"/>
              <a:t>	</a:t>
            </a:r>
          </a:p>
          <a:p>
            <a:pPr lvl="1"/>
            <a:r>
              <a:rPr lang="en-CA" dirty="0"/>
              <a:t>Users can upload resumes directly on our website, and potential employers can easily check their works here. </a:t>
            </a:r>
          </a:p>
        </p:txBody>
      </p:sp>
      <p:graphicFrame>
        <p:nvGraphicFramePr>
          <p:cNvPr id="5" name="Chart 4"/>
          <p:cNvGraphicFramePr>
            <a:graphicFrameLocks/>
          </p:cNvGraphicFramePr>
          <p:nvPr>
            <p:extLst/>
          </p:nvPr>
        </p:nvGraphicFramePr>
        <p:xfrm>
          <a:off x="5951621" y="1315453"/>
          <a:ext cx="4991267" cy="4292767"/>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38494527-E01D-435A-9AF6-3F7FEBA6DD67}"/>
              </a:ext>
            </a:extLst>
          </p:cNvPr>
          <p:cNvSpPr txBox="1"/>
          <p:nvPr/>
        </p:nvSpPr>
        <p:spPr>
          <a:xfrm>
            <a:off x="6253151" y="5734975"/>
            <a:ext cx="4388206" cy="338554"/>
          </a:xfrm>
          <a:prstGeom prst="rect">
            <a:avLst/>
          </a:prstGeom>
          <a:noFill/>
        </p:spPr>
        <p:txBody>
          <a:bodyPr wrap="square" rtlCol="0">
            <a:spAutoFit/>
          </a:bodyPr>
          <a:lstStyle/>
          <a:p>
            <a:r>
              <a:rPr lang="en-CA" sz="1600" dirty="0"/>
              <a:t>Percentage of Data Science Programs with Project</a:t>
            </a:r>
          </a:p>
        </p:txBody>
      </p:sp>
    </p:spTree>
    <p:extLst>
      <p:ext uri="{BB962C8B-B14F-4D97-AF65-F5344CB8AC3E}">
        <p14:creationId xmlns:p14="http://schemas.microsoft.com/office/powerpoint/2010/main" val="497303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1"/>
                </a:solidFill>
              </a:rPr>
              <a:t>Question?</a:t>
            </a:r>
            <a:br>
              <a:rPr lang="en-US" b="1" dirty="0">
                <a:solidFill>
                  <a:schemeClr val="accent1"/>
                </a:solidFill>
              </a:rPr>
            </a:b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55656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solidFill>
                  <a:schemeClr val="accent1"/>
                </a:solidFill>
              </a:rPr>
              <a:t>Overview</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1624 course curriculum  design</a:t>
            </a:r>
          </a:p>
          <a:p>
            <a:pPr marL="514350" indent="-514350">
              <a:buFont typeface="+mj-lt"/>
              <a:buAutoNum type="arabicPeriod"/>
            </a:pPr>
            <a:r>
              <a:rPr lang="en-US" dirty="0"/>
              <a:t>M.D.S.A. and M.B.A.I program design </a:t>
            </a:r>
          </a:p>
          <a:p>
            <a:pPr marL="514350" indent="-514350">
              <a:buFont typeface="+mj-lt"/>
              <a:buAutoNum type="arabicPeriod"/>
            </a:pPr>
            <a:r>
              <a:rPr lang="en-US" dirty="0" err="1"/>
              <a:t>EdTech</a:t>
            </a:r>
            <a:r>
              <a:rPr lang="en-US" dirty="0"/>
              <a:t> Startup </a:t>
            </a:r>
          </a:p>
          <a:p>
            <a:pPr marL="514350" indent="-514350">
              <a:buFont typeface="+mj-lt"/>
              <a:buAutoNum type="arabicPeriod"/>
            </a:pPr>
            <a:endParaRPr lang="en-US" dirty="0"/>
          </a:p>
          <a:p>
            <a:endParaRPr lang="en-US" dirty="0"/>
          </a:p>
          <a:p>
            <a:endParaRPr lang="en-US" dirty="0"/>
          </a:p>
        </p:txBody>
      </p:sp>
    </p:spTree>
    <p:extLst>
      <p:ext uri="{BB962C8B-B14F-4D97-AF65-F5344CB8AC3E}">
        <p14:creationId xmlns:p14="http://schemas.microsoft.com/office/powerpoint/2010/main" val="707581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a:t>1624 course curriculum  design</a:t>
            </a:r>
            <a:br>
              <a:rPr lang="en-US" dirty="0"/>
            </a:b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874242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b="1" dirty="0">
                <a:solidFill>
                  <a:schemeClr val="accent1"/>
                </a:solidFill>
              </a:rPr>
              <a:t>Top Skills from survey</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046281"/>
            <a:ext cx="10515600" cy="3910025"/>
          </a:xfrm>
          <a:prstGeom prst="rect">
            <a:avLst/>
          </a:prstGeom>
        </p:spPr>
      </p:pic>
    </p:spTree>
    <p:extLst>
      <p:ext uri="{BB962C8B-B14F-4D97-AF65-F5344CB8AC3E}">
        <p14:creationId xmlns:p14="http://schemas.microsoft.com/office/powerpoint/2010/main" val="4085845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98336705"/>
              </p:ext>
            </p:extLst>
          </p:nvPr>
        </p:nvGraphicFramePr>
        <p:xfrm>
          <a:off x="114301" y="0"/>
          <a:ext cx="1207770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1471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Chart 6"/>
          <p:cNvGraphicFramePr>
            <a:graphicFrameLocks/>
          </p:cNvGraphicFramePr>
          <p:nvPr>
            <p:extLst>
              <p:ext uri="{D42A27DB-BD31-4B8C-83A1-F6EECF244321}">
                <p14:modId xmlns:p14="http://schemas.microsoft.com/office/powerpoint/2010/main" val="1585438709"/>
              </p:ext>
            </p:extLst>
          </p:nvPr>
        </p:nvGraphicFramePr>
        <p:xfrm>
          <a:off x="0" y="1413268"/>
          <a:ext cx="12192000" cy="5444732"/>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p:cNvSpPr>
            <a:spLocks noGrp="1"/>
          </p:cNvSpPr>
          <p:nvPr>
            <p:ph type="title"/>
          </p:nvPr>
        </p:nvSpPr>
        <p:spPr/>
        <p:txBody>
          <a:bodyPr/>
          <a:lstStyle/>
          <a:p>
            <a:r>
              <a:rPr lang="en-CA" b="1" dirty="0">
                <a:solidFill>
                  <a:schemeClr val="accent1"/>
                </a:solidFill>
              </a:rPr>
              <a:t>Top Tools</a:t>
            </a:r>
            <a:endParaRPr lang="en-US" dirty="0"/>
          </a:p>
        </p:txBody>
      </p:sp>
    </p:spTree>
    <p:extLst>
      <p:ext uri="{BB962C8B-B14F-4D97-AF65-F5344CB8AC3E}">
        <p14:creationId xmlns:p14="http://schemas.microsoft.com/office/powerpoint/2010/main" val="421128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640384136"/>
              </p:ext>
            </p:extLst>
          </p:nvPr>
        </p:nvGraphicFramePr>
        <p:xfrm>
          <a:off x="0" y="1456842"/>
          <a:ext cx="12192000" cy="5003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2"/>
          <p:cNvSpPr>
            <a:spLocks noGrp="1"/>
          </p:cNvSpPr>
          <p:nvPr>
            <p:ph type="title"/>
          </p:nvPr>
        </p:nvSpPr>
        <p:spPr>
          <a:xfrm>
            <a:off x="838200" y="365125"/>
            <a:ext cx="10515600" cy="1325563"/>
          </a:xfrm>
        </p:spPr>
        <p:txBody>
          <a:bodyPr/>
          <a:lstStyle/>
          <a:p>
            <a:r>
              <a:rPr lang="en-CA" b="1" dirty="0">
                <a:solidFill>
                  <a:schemeClr val="accent1"/>
                </a:solidFill>
              </a:rPr>
              <a:t>Tutorial</a:t>
            </a:r>
            <a:endParaRPr lang="en-US" dirty="0"/>
          </a:p>
        </p:txBody>
      </p:sp>
    </p:spTree>
    <p:extLst>
      <p:ext uri="{BB962C8B-B14F-4D97-AF65-F5344CB8AC3E}">
        <p14:creationId xmlns:p14="http://schemas.microsoft.com/office/powerpoint/2010/main" val="1031093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b="1" dirty="0"/>
              <a:t>M.D.S.A. and M.B.A.I program design</a:t>
            </a:r>
            <a:br>
              <a:rPr lang="en-US" b="1" dirty="0"/>
            </a:br>
            <a:endParaRPr lang="en-US" b="1"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099176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681" y="213756"/>
            <a:ext cx="11213914" cy="6644244"/>
          </a:xfrm>
          <a:prstGeom prst="rect">
            <a:avLst/>
          </a:prstGeom>
        </p:spPr>
      </p:pic>
    </p:spTree>
    <p:extLst>
      <p:ext uri="{BB962C8B-B14F-4D97-AF65-F5344CB8AC3E}">
        <p14:creationId xmlns:p14="http://schemas.microsoft.com/office/powerpoint/2010/main" val="31753045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1163</TotalTime>
  <Words>754</Words>
  <Application>Microsoft Macintosh PowerPoint</Application>
  <PresentationFormat>Widescreen</PresentationFormat>
  <Paragraphs>194</Paragraphs>
  <Slides>19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等线</vt:lpstr>
      <vt:lpstr>Arial</vt:lpstr>
      <vt:lpstr>Calibri</vt:lpstr>
      <vt:lpstr>Calibri Light</vt:lpstr>
      <vt:lpstr>Office Theme</vt:lpstr>
      <vt:lpstr>MIE 1624 Project  Group 9</vt:lpstr>
      <vt:lpstr>Overview</vt:lpstr>
      <vt:lpstr>1624 course curriculum  design </vt:lpstr>
      <vt:lpstr>Top Skills from survey</vt:lpstr>
      <vt:lpstr>PowerPoint Presentation</vt:lpstr>
      <vt:lpstr>Top Tools</vt:lpstr>
      <vt:lpstr>Tutorial</vt:lpstr>
      <vt:lpstr>M.D.S.A. and M.B.A.I program design </vt:lpstr>
      <vt:lpstr>PowerPoint Presentation</vt:lpstr>
      <vt:lpstr>Job Skills  </vt:lpstr>
      <vt:lpstr>Courses Skills </vt:lpstr>
      <vt:lpstr>M.D.S.A.</vt:lpstr>
      <vt:lpstr>M.B.A.I.</vt:lpstr>
      <vt:lpstr>EdTech Startup </vt:lpstr>
      <vt:lpstr>EdTech Startup</vt:lpstr>
      <vt:lpstr>EdTech Startup</vt:lpstr>
      <vt:lpstr>EdTech Startup</vt:lpstr>
      <vt:lpstr>EdTech Startup</vt:lpstr>
      <vt:lpstr>Question? </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Xiafei Luo</dc:creator>
  <cp:lastModifiedBy>Yifan Shao</cp:lastModifiedBy>
  <cp:revision>70</cp:revision>
  <dcterms:created xsi:type="dcterms:W3CDTF">2018-03-18T18:43:50Z</dcterms:created>
  <dcterms:modified xsi:type="dcterms:W3CDTF">2018-03-26T23:29:51Z</dcterms:modified>
</cp:coreProperties>
</file>