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FC97BB-2A0E-F147-8657-F0F4C0DC05AC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92A9DB-9314-674A-93CD-CD92E21F992F}">
      <dgm:prSet phldrT="[Text]"/>
      <dgm:spPr/>
      <dgm:t>
        <a:bodyPr/>
        <a:lstStyle/>
        <a:p>
          <a:pPr rtl="0"/>
          <a:r>
            <a:rPr lang="en-US" dirty="0"/>
            <a:t>Semester 1</a:t>
          </a:r>
        </a:p>
        <a:p>
          <a:pPr rtl="0"/>
          <a:r>
            <a:rPr lang="en-US" dirty="0"/>
            <a:t>Introduction of Data Science</a:t>
          </a:r>
        </a:p>
        <a:p>
          <a:pPr rtl="0"/>
          <a:r>
            <a:rPr lang="en-US" dirty="0"/>
            <a:t>Data Wrangling</a:t>
          </a:r>
        </a:p>
        <a:p>
          <a:pPr rtl="0"/>
          <a:r>
            <a:rPr lang="en-US" dirty="0"/>
            <a:t>Data Visualization</a:t>
          </a:r>
        </a:p>
        <a:p>
          <a:pPr rtl="0"/>
          <a:r>
            <a:rPr lang="en-US" dirty="0"/>
            <a:t>1 required course in Statistics</a:t>
          </a:r>
        </a:p>
      </dgm:t>
    </dgm:pt>
    <dgm:pt modelId="{5AE1452A-D8C7-A546-96CC-9547259E0089}" type="parTrans" cxnId="{E9796FC3-9929-5744-9C89-F02F0EE59DF3}">
      <dgm:prSet/>
      <dgm:spPr/>
      <dgm:t>
        <a:bodyPr/>
        <a:lstStyle/>
        <a:p>
          <a:endParaRPr lang="en-US"/>
        </a:p>
      </dgm:t>
    </dgm:pt>
    <dgm:pt modelId="{A9ADB634-77FD-1546-B0AC-352A23CB74EF}" type="sibTrans" cxnId="{E9796FC3-9929-5744-9C89-F02F0EE59DF3}">
      <dgm:prSet/>
      <dgm:spPr/>
      <dgm:t>
        <a:bodyPr/>
        <a:lstStyle/>
        <a:p>
          <a:endParaRPr lang="en-US"/>
        </a:p>
      </dgm:t>
    </dgm:pt>
    <dgm:pt modelId="{AE6D3ADE-64AC-7A41-8508-B36E8D0322C5}">
      <dgm:prSet phldrT="[Text]"/>
      <dgm:spPr/>
      <dgm:t>
        <a:bodyPr/>
        <a:lstStyle/>
        <a:p>
          <a:pPr rtl="0"/>
          <a:r>
            <a:rPr lang="en-US" dirty="0"/>
            <a:t>Semester 2</a:t>
          </a:r>
        </a:p>
        <a:p>
          <a:pPr rtl="0"/>
          <a:r>
            <a:rPr lang="en-US" dirty="0"/>
            <a:t>Cloud Computing</a:t>
          </a:r>
        </a:p>
        <a:p>
          <a:pPr rtl="0"/>
          <a:r>
            <a:rPr lang="en-US" dirty="0"/>
            <a:t>Business Communication &amp; Analytics</a:t>
          </a:r>
        </a:p>
        <a:p>
          <a:pPr rtl="0"/>
          <a:r>
            <a:rPr lang="en-US" dirty="0"/>
            <a:t>1 required course in machine learning</a:t>
          </a:r>
        </a:p>
        <a:p>
          <a:pPr rtl="0"/>
          <a:r>
            <a:rPr lang="en-US" dirty="0"/>
            <a:t>1 required course in Algorithm</a:t>
          </a:r>
        </a:p>
      </dgm:t>
    </dgm:pt>
    <dgm:pt modelId="{598881F0-0F24-C645-A999-5E64FC14A833}" type="parTrans" cxnId="{FFDF58E0-83A8-B142-A593-2DF950B9452F}">
      <dgm:prSet/>
      <dgm:spPr/>
      <dgm:t>
        <a:bodyPr/>
        <a:lstStyle/>
        <a:p>
          <a:endParaRPr lang="en-US"/>
        </a:p>
      </dgm:t>
    </dgm:pt>
    <dgm:pt modelId="{CDA7FCF0-C93A-E94C-A074-4EFE0FDE7EFF}" type="sibTrans" cxnId="{FFDF58E0-83A8-B142-A593-2DF950B9452F}">
      <dgm:prSet/>
      <dgm:spPr/>
      <dgm:t>
        <a:bodyPr/>
        <a:lstStyle/>
        <a:p>
          <a:endParaRPr lang="en-US"/>
        </a:p>
      </dgm:t>
    </dgm:pt>
    <dgm:pt modelId="{A82DF036-BC67-CB42-98ED-37CDF7046B1B}">
      <dgm:prSet phldrT="[Text]"/>
      <dgm:spPr/>
      <dgm:t>
        <a:bodyPr/>
        <a:lstStyle/>
        <a:p>
          <a:pPr rtl="0"/>
          <a:r>
            <a:rPr lang="en-US" dirty="0"/>
            <a:t>Semester 3</a:t>
          </a:r>
        </a:p>
        <a:p>
          <a:pPr rtl="0"/>
          <a:r>
            <a:rPr lang="en-US" dirty="0"/>
            <a:t>1 required course in business &amp; management</a:t>
          </a:r>
        </a:p>
        <a:p>
          <a:pPr rtl="0"/>
          <a:r>
            <a:rPr lang="en-US" dirty="0"/>
            <a:t>1 free elective course</a:t>
          </a:r>
        </a:p>
      </dgm:t>
    </dgm:pt>
    <dgm:pt modelId="{1CD73498-A59A-0946-8A46-54F57FB81A9A}" type="parTrans" cxnId="{63AE9F9F-DFB9-2041-A828-06A6359E8608}">
      <dgm:prSet/>
      <dgm:spPr/>
      <dgm:t>
        <a:bodyPr/>
        <a:lstStyle/>
        <a:p>
          <a:endParaRPr lang="en-US"/>
        </a:p>
      </dgm:t>
    </dgm:pt>
    <dgm:pt modelId="{356B7EDC-43B3-004A-A9A3-EA6AE094CA26}" type="sibTrans" cxnId="{63AE9F9F-DFB9-2041-A828-06A6359E8608}">
      <dgm:prSet/>
      <dgm:spPr/>
      <dgm:t>
        <a:bodyPr/>
        <a:lstStyle/>
        <a:p>
          <a:endParaRPr lang="en-US"/>
        </a:p>
      </dgm:t>
    </dgm:pt>
    <dgm:pt modelId="{2A265DE3-478A-BA4D-8162-1F9D24A5AF5A}">
      <dgm:prSet phldrT="[Text]"/>
      <dgm:spPr/>
      <dgm:t>
        <a:bodyPr/>
        <a:lstStyle/>
        <a:p>
          <a:pPr rtl="0"/>
          <a:r>
            <a:rPr lang="en-US" dirty="0"/>
            <a:t>Semester 4</a:t>
          </a:r>
        </a:p>
        <a:p>
          <a:pPr rtl="0"/>
          <a:r>
            <a:rPr lang="en-US" dirty="0"/>
            <a:t>Capstone Project</a:t>
          </a:r>
        </a:p>
      </dgm:t>
    </dgm:pt>
    <dgm:pt modelId="{B3453491-BAA5-D948-AE89-937D7AC9C587}" type="parTrans" cxnId="{45D2B8C0-8EE0-E542-8F81-360F86A58DE6}">
      <dgm:prSet/>
      <dgm:spPr/>
      <dgm:t>
        <a:bodyPr/>
        <a:lstStyle/>
        <a:p>
          <a:endParaRPr lang="en-US"/>
        </a:p>
      </dgm:t>
    </dgm:pt>
    <dgm:pt modelId="{FAE80094-BDEC-964D-B6E7-E3B354ABE54B}" type="sibTrans" cxnId="{45D2B8C0-8EE0-E542-8F81-360F86A58DE6}">
      <dgm:prSet/>
      <dgm:spPr/>
      <dgm:t>
        <a:bodyPr/>
        <a:lstStyle/>
        <a:p>
          <a:endParaRPr lang="en-US"/>
        </a:p>
      </dgm:t>
    </dgm:pt>
    <dgm:pt modelId="{8D6BFA20-4D7A-3E41-B088-3748666B6B88}" type="pres">
      <dgm:prSet presAssocID="{1EFC97BB-2A0E-F147-8657-F0F4C0DC05AC}" presName="diagram" presStyleCnt="0">
        <dgm:presLayoutVars>
          <dgm:dir/>
          <dgm:resizeHandles val="exact"/>
        </dgm:presLayoutVars>
      </dgm:prSet>
      <dgm:spPr/>
    </dgm:pt>
    <dgm:pt modelId="{F2449A7E-FD87-014B-86C1-3EEE64759271}" type="pres">
      <dgm:prSet presAssocID="{E592A9DB-9314-674A-93CD-CD92E21F992F}" presName="node" presStyleLbl="node1" presStyleIdx="0" presStyleCnt="4" custScaleX="153870">
        <dgm:presLayoutVars>
          <dgm:bulletEnabled val="1"/>
        </dgm:presLayoutVars>
      </dgm:prSet>
      <dgm:spPr/>
    </dgm:pt>
    <dgm:pt modelId="{75D504E6-67ED-984D-BDE6-462F6D6A050B}" type="pres">
      <dgm:prSet presAssocID="{A9ADB634-77FD-1546-B0AC-352A23CB74EF}" presName="sibTrans" presStyleCnt="0"/>
      <dgm:spPr/>
    </dgm:pt>
    <dgm:pt modelId="{AF5EDD58-D7DD-8648-AF66-ED2A7C384E76}" type="pres">
      <dgm:prSet presAssocID="{AE6D3ADE-64AC-7A41-8508-B36E8D0322C5}" presName="node" presStyleLbl="node1" presStyleIdx="1" presStyleCnt="4" custScaleX="142459">
        <dgm:presLayoutVars>
          <dgm:bulletEnabled val="1"/>
        </dgm:presLayoutVars>
      </dgm:prSet>
      <dgm:spPr/>
    </dgm:pt>
    <dgm:pt modelId="{E7A91E51-579F-4147-B299-B8A576A68735}" type="pres">
      <dgm:prSet presAssocID="{CDA7FCF0-C93A-E94C-A074-4EFE0FDE7EFF}" presName="sibTrans" presStyleCnt="0"/>
      <dgm:spPr/>
    </dgm:pt>
    <dgm:pt modelId="{B5EEC395-6574-FB46-B92E-0F580E8E4BEE}" type="pres">
      <dgm:prSet presAssocID="{A82DF036-BC67-CB42-98ED-37CDF7046B1B}" presName="node" presStyleLbl="node1" presStyleIdx="2" presStyleCnt="4" custScaleX="154451" custLinFactNeighborX="-427">
        <dgm:presLayoutVars>
          <dgm:bulletEnabled val="1"/>
        </dgm:presLayoutVars>
      </dgm:prSet>
      <dgm:spPr/>
    </dgm:pt>
    <dgm:pt modelId="{570BA469-C29C-A346-A0B7-D9C8E26DBF32}" type="pres">
      <dgm:prSet presAssocID="{356B7EDC-43B3-004A-A9A3-EA6AE094CA26}" presName="sibTrans" presStyleCnt="0"/>
      <dgm:spPr/>
    </dgm:pt>
    <dgm:pt modelId="{A017DC73-DC09-1546-9D61-9F000B4090A3}" type="pres">
      <dgm:prSet presAssocID="{2A265DE3-478A-BA4D-8162-1F9D24A5AF5A}" presName="node" presStyleLbl="node1" presStyleIdx="3" presStyleCnt="4" custScaleX="141602" custLinFactNeighborX="2565" custLinFactNeighborY="712">
        <dgm:presLayoutVars>
          <dgm:bulletEnabled val="1"/>
        </dgm:presLayoutVars>
      </dgm:prSet>
      <dgm:spPr/>
    </dgm:pt>
  </dgm:ptLst>
  <dgm:cxnLst>
    <dgm:cxn modelId="{F0F7161E-31EE-114E-9A54-3CAD7AC8170B}" type="presOf" srcId="{1EFC97BB-2A0E-F147-8657-F0F4C0DC05AC}" destId="{8D6BFA20-4D7A-3E41-B088-3748666B6B88}" srcOrd="0" destOrd="0" presId="urn:microsoft.com/office/officeart/2005/8/layout/default"/>
    <dgm:cxn modelId="{BD85BC31-008C-6F42-8A56-22B2BA5BC436}" type="presOf" srcId="{AE6D3ADE-64AC-7A41-8508-B36E8D0322C5}" destId="{AF5EDD58-D7DD-8648-AF66-ED2A7C384E76}" srcOrd="0" destOrd="0" presId="urn:microsoft.com/office/officeart/2005/8/layout/default"/>
    <dgm:cxn modelId="{EB030556-F4FA-384C-B6BA-53F38577FEF2}" type="presOf" srcId="{A82DF036-BC67-CB42-98ED-37CDF7046B1B}" destId="{B5EEC395-6574-FB46-B92E-0F580E8E4BEE}" srcOrd="0" destOrd="0" presId="urn:microsoft.com/office/officeart/2005/8/layout/default"/>
    <dgm:cxn modelId="{2B97D57B-511C-544F-A567-31CD627EEBF3}" type="presOf" srcId="{2A265DE3-478A-BA4D-8162-1F9D24A5AF5A}" destId="{A017DC73-DC09-1546-9D61-9F000B4090A3}" srcOrd="0" destOrd="0" presId="urn:microsoft.com/office/officeart/2005/8/layout/default"/>
    <dgm:cxn modelId="{63AE9F9F-DFB9-2041-A828-06A6359E8608}" srcId="{1EFC97BB-2A0E-F147-8657-F0F4C0DC05AC}" destId="{A82DF036-BC67-CB42-98ED-37CDF7046B1B}" srcOrd="2" destOrd="0" parTransId="{1CD73498-A59A-0946-8A46-54F57FB81A9A}" sibTransId="{356B7EDC-43B3-004A-A9A3-EA6AE094CA26}"/>
    <dgm:cxn modelId="{7797DFA7-35AC-5E44-BDEC-2700F0CCAD35}" type="presOf" srcId="{E592A9DB-9314-674A-93CD-CD92E21F992F}" destId="{F2449A7E-FD87-014B-86C1-3EEE64759271}" srcOrd="0" destOrd="0" presId="urn:microsoft.com/office/officeart/2005/8/layout/default"/>
    <dgm:cxn modelId="{45D2B8C0-8EE0-E542-8F81-360F86A58DE6}" srcId="{1EFC97BB-2A0E-F147-8657-F0F4C0DC05AC}" destId="{2A265DE3-478A-BA4D-8162-1F9D24A5AF5A}" srcOrd="3" destOrd="0" parTransId="{B3453491-BAA5-D948-AE89-937D7AC9C587}" sibTransId="{FAE80094-BDEC-964D-B6E7-E3B354ABE54B}"/>
    <dgm:cxn modelId="{E9796FC3-9929-5744-9C89-F02F0EE59DF3}" srcId="{1EFC97BB-2A0E-F147-8657-F0F4C0DC05AC}" destId="{E592A9DB-9314-674A-93CD-CD92E21F992F}" srcOrd="0" destOrd="0" parTransId="{5AE1452A-D8C7-A546-96CC-9547259E0089}" sibTransId="{A9ADB634-77FD-1546-B0AC-352A23CB74EF}"/>
    <dgm:cxn modelId="{FFDF58E0-83A8-B142-A593-2DF950B9452F}" srcId="{1EFC97BB-2A0E-F147-8657-F0F4C0DC05AC}" destId="{AE6D3ADE-64AC-7A41-8508-B36E8D0322C5}" srcOrd="1" destOrd="0" parTransId="{598881F0-0F24-C645-A999-5E64FC14A833}" sibTransId="{CDA7FCF0-C93A-E94C-A074-4EFE0FDE7EFF}"/>
    <dgm:cxn modelId="{022717E1-C7DE-BC4F-8755-157C421CB2E9}" type="presParOf" srcId="{8D6BFA20-4D7A-3E41-B088-3748666B6B88}" destId="{F2449A7E-FD87-014B-86C1-3EEE64759271}" srcOrd="0" destOrd="0" presId="urn:microsoft.com/office/officeart/2005/8/layout/default"/>
    <dgm:cxn modelId="{14A8BD59-612E-F549-AD28-16393CEF9ECB}" type="presParOf" srcId="{8D6BFA20-4D7A-3E41-B088-3748666B6B88}" destId="{75D504E6-67ED-984D-BDE6-462F6D6A050B}" srcOrd="1" destOrd="0" presId="urn:microsoft.com/office/officeart/2005/8/layout/default"/>
    <dgm:cxn modelId="{EBDABF03-13E3-9A44-8381-CAD3D0DEDAB0}" type="presParOf" srcId="{8D6BFA20-4D7A-3E41-B088-3748666B6B88}" destId="{AF5EDD58-D7DD-8648-AF66-ED2A7C384E76}" srcOrd="2" destOrd="0" presId="urn:microsoft.com/office/officeart/2005/8/layout/default"/>
    <dgm:cxn modelId="{C09A3DD3-7CA0-464A-B7F3-BF1FB2A8D8A7}" type="presParOf" srcId="{8D6BFA20-4D7A-3E41-B088-3748666B6B88}" destId="{E7A91E51-579F-4147-B299-B8A576A68735}" srcOrd="3" destOrd="0" presId="urn:microsoft.com/office/officeart/2005/8/layout/default"/>
    <dgm:cxn modelId="{BFE245E9-B6B4-9A4F-AAFE-B1C55DF9DF80}" type="presParOf" srcId="{8D6BFA20-4D7A-3E41-B088-3748666B6B88}" destId="{B5EEC395-6574-FB46-B92E-0F580E8E4BEE}" srcOrd="4" destOrd="0" presId="urn:microsoft.com/office/officeart/2005/8/layout/default"/>
    <dgm:cxn modelId="{19EC2A0C-0712-9548-852F-C0F42A847E26}" type="presParOf" srcId="{8D6BFA20-4D7A-3E41-B088-3748666B6B88}" destId="{570BA469-C29C-A346-A0B7-D9C8E26DBF32}" srcOrd="5" destOrd="0" presId="urn:microsoft.com/office/officeart/2005/8/layout/default"/>
    <dgm:cxn modelId="{0FC223A0-8A96-CE48-9B0B-DC5F18D1B8D5}" type="presParOf" srcId="{8D6BFA20-4D7A-3E41-B088-3748666B6B88}" destId="{A017DC73-DC09-1546-9D61-9F000B4090A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14C469-B9AE-8547-A191-8F0EF58F7C31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B9B073-58EE-1249-A9DA-ED6531623B61}">
      <dgm:prSet phldrT="[Text]"/>
      <dgm:spPr/>
      <dgm:t>
        <a:bodyPr/>
        <a:lstStyle/>
        <a:p>
          <a:pPr rtl="0"/>
          <a:r>
            <a:rPr lang="en-US" dirty="0"/>
            <a:t>Semester 1</a:t>
          </a:r>
        </a:p>
        <a:p>
          <a:pPr rtl="0"/>
          <a:r>
            <a:rPr lang="en-US" dirty="0"/>
            <a:t>Introduction to Data Science</a:t>
          </a:r>
        </a:p>
        <a:p>
          <a:pPr rtl="0"/>
          <a:r>
            <a:rPr lang="en-US" dirty="0"/>
            <a:t>Data Mining</a:t>
          </a:r>
        </a:p>
        <a:p>
          <a:pPr rtl="0"/>
          <a:r>
            <a:rPr lang="en-US" dirty="0"/>
            <a:t>Foundations of AI</a:t>
          </a:r>
        </a:p>
        <a:p>
          <a:pPr rtl="0"/>
          <a:r>
            <a:rPr lang="en-US" dirty="0"/>
            <a:t>1 required Statistic course</a:t>
          </a:r>
        </a:p>
      </dgm:t>
    </dgm:pt>
    <dgm:pt modelId="{90806D5E-BE68-FC4C-94FB-117DAC2A665A}" type="parTrans" cxnId="{5AFC016D-A1D6-CB4C-813D-B0C8B7E957D6}">
      <dgm:prSet/>
      <dgm:spPr/>
      <dgm:t>
        <a:bodyPr/>
        <a:lstStyle/>
        <a:p>
          <a:endParaRPr lang="en-US"/>
        </a:p>
      </dgm:t>
    </dgm:pt>
    <dgm:pt modelId="{E5D43526-14DF-424A-9FAC-B3C723C063C0}" type="sibTrans" cxnId="{5AFC016D-A1D6-CB4C-813D-B0C8B7E957D6}">
      <dgm:prSet/>
      <dgm:spPr/>
      <dgm:t>
        <a:bodyPr/>
        <a:lstStyle/>
        <a:p>
          <a:endParaRPr lang="en-US"/>
        </a:p>
      </dgm:t>
    </dgm:pt>
    <dgm:pt modelId="{20401203-EE18-A94E-B257-7DE86B46BFA2}">
      <dgm:prSet phldrT="[Text]"/>
      <dgm:spPr/>
      <dgm:t>
        <a:bodyPr/>
        <a:lstStyle/>
        <a:p>
          <a:pPr rtl="0"/>
          <a:r>
            <a:rPr lang="en-US" dirty="0"/>
            <a:t>Semester 2 </a:t>
          </a:r>
        </a:p>
        <a:p>
          <a:pPr rtl="0"/>
          <a:r>
            <a:rPr lang="en-US" dirty="0"/>
            <a:t>Foundations of Data Management</a:t>
          </a:r>
        </a:p>
        <a:p>
          <a:pPr rtl="0"/>
          <a:r>
            <a:rPr lang="en-US" dirty="0"/>
            <a:t>Knowledge, Visualization and Communication</a:t>
          </a:r>
        </a:p>
        <a:p>
          <a:pPr rtl="0"/>
          <a:r>
            <a:rPr lang="en-US" dirty="0"/>
            <a:t>1 free elective course</a:t>
          </a:r>
        </a:p>
        <a:p>
          <a:pPr rtl="0"/>
          <a:r>
            <a:rPr lang="en-US" dirty="0"/>
            <a:t>1 free elective course</a:t>
          </a:r>
        </a:p>
      </dgm:t>
    </dgm:pt>
    <dgm:pt modelId="{07379F1B-C530-FB44-B64B-9D28272AC348}" type="parTrans" cxnId="{72D858CA-EC84-2247-BB3B-F220E1DCB5B8}">
      <dgm:prSet/>
      <dgm:spPr/>
      <dgm:t>
        <a:bodyPr/>
        <a:lstStyle/>
        <a:p>
          <a:endParaRPr lang="en-US"/>
        </a:p>
      </dgm:t>
    </dgm:pt>
    <dgm:pt modelId="{57E1DBD8-6929-DA40-9CE2-B4B9A3A67313}" type="sibTrans" cxnId="{72D858CA-EC84-2247-BB3B-F220E1DCB5B8}">
      <dgm:prSet/>
      <dgm:spPr/>
      <dgm:t>
        <a:bodyPr/>
        <a:lstStyle/>
        <a:p>
          <a:endParaRPr lang="en-US"/>
        </a:p>
      </dgm:t>
    </dgm:pt>
    <dgm:pt modelId="{E6BA1FC2-4F20-6D4F-8C79-CBE5E4AA9C61}">
      <dgm:prSet phldrT="[Text]"/>
      <dgm:spPr/>
      <dgm:t>
        <a:bodyPr/>
        <a:lstStyle/>
        <a:p>
          <a:pPr rtl="0"/>
          <a:r>
            <a:rPr lang="en-US" dirty="0"/>
            <a:t>Semester 3</a:t>
          </a:r>
        </a:p>
        <a:p>
          <a:pPr rtl="0"/>
          <a:r>
            <a:rPr lang="en-US" dirty="0"/>
            <a:t>1 free elective course</a:t>
          </a:r>
        </a:p>
        <a:p>
          <a:pPr rtl="0"/>
          <a:r>
            <a:rPr lang="en-US" dirty="0"/>
            <a:t>1 free </a:t>
          </a:r>
          <a:r>
            <a:rPr lang="en-US"/>
            <a:t>elective course</a:t>
          </a:r>
          <a:endParaRPr lang="en-US" dirty="0"/>
        </a:p>
        <a:p>
          <a:pPr rtl="0"/>
          <a:endParaRPr lang="en-US" dirty="0"/>
        </a:p>
      </dgm:t>
    </dgm:pt>
    <dgm:pt modelId="{8107895D-C5D0-E945-BA9F-3FE83F072A65}" type="parTrans" cxnId="{15C891EA-AFA6-8746-89A3-9B1C99FF8BD8}">
      <dgm:prSet/>
      <dgm:spPr/>
      <dgm:t>
        <a:bodyPr/>
        <a:lstStyle/>
        <a:p>
          <a:endParaRPr lang="en-US"/>
        </a:p>
      </dgm:t>
    </dgm:pt>
    <dgm:pt modelId="{D33E0C45-7028-7F45-908D-BFF7A3AF85F9}" type="sibTrans" cxnId="{15C891EA-AFA6-8746-89A3-9B1C99FF8BD8}">
      <dgm:prSet/>
      <dgm:spPr/>
      <dgm:t>
        <a:bodyPr/>
        <a:lstStyle/>
        <a:p>
          <a:endParaRPr lang="en-US"/>
        </a:p>
      </dgm:t>
    </dgm:pt>
    <dgm:pt modelId="{FEC0DC13-5D51-004D-B78D-A9CF79389B07}">
      <dgm:prSet phldrT="[Text]"/>
      <dgm:spPr/>
      <dgm:t>
        <a:bodyPr/>
        <a:lstStyle/>
        <a:p>
          <a:pPr rtl="0"/>
          <a:r>
            <a:rPr lang="en-US" dirty="0"/>
            <a:t>Semester 4</a:t>
          </a:r>
        </a:p>
        <a:p>
          <a:pPr rtl="0"/>
          <a:r>
            <a:rPr lang="en-US" dirty="0"/>
            <a:t>Capstone Project</a:t>
          </a:r>
        </a:p>
      </dgm:t>
    </dgm:pt>
    <dgm:pt modelId="{9DC5FE24-C761-994D-8909-A960E39ECEFE}" type="parTrans" cxnId="{7B562DBF-33F7-1C49-AA68-66E26FA76F4D}">
      <dgm:prSet/>
      <dgm:spPr/>
      <dgm:t>
        <a:bodyPr/>
        <a:lstStyle/>
        <a:p>
          <a:endParaRPr lang="en-US"/>
        </a:p>
      </dgm:t>
    </dgm:pt>
    <dgm:pt modelId="{3ECE522F-9588-7744-9BAC-0CB978AA0FDD}" type="sibTrans" cxnId="{7B562DBF-33F7-1C49-AA68-66E26FA76F4D}">
      <dgm:prSet/>
      <dgm:spPr/>
      <dgm:t>
        <a:bodyPr/>
        <a:lstStyle/>
        <a:p>
          <a:endParaRPr lang="en-US"/>
        </a:p>
      </dgm:t>
    </dgm:pt>
    <dgm:pt modelId="{E8173D7C-B135-1541-84C7-CF9D091FD06F}" type="pres">
      <dgm:prSet presAssocID="{D314C469-B9AE-8547-A191-8F0EF58F7C31}" presName="diagram" presStyleCnt="0">
        <dgm:presLayoutVars>
          <dgm:dir/>
          <dgm:resizeHandles val="exact"/>
        </dgm:presLayoutVars>
      </dgm:prSet>
      <dgm:spPr/>
    </dgm:pt>
    <dgm:pt modelId="{E5400632-C392-0840-9054-BEFA06B4EEE9}" type="pres">
      <dgm:prSet presAssocID="{66B9B073-58EE-1249-A9DA-ED6531623B61}" presName="node" presStyleLbl="node1" presStyleIdx="0" presStyleCnt="4" custScaleX="119584" custLinFactNeighborX="-19201" custLinFactNeighborY="4311">
        <dgm:presLayoutVars>
          <dgm:bulletEnabled val="1"/>
        </dgm:presLayoutVars>
      </dgm:prSet>
      <dgm:spPr/>
    </dgm:pt>
    <dgm:pt modelId="{AE2C97DA-8085-214E-BA09-F76619922FCD}" type="pres">
      <dgm:prSet presAssocID="{E5D43526-14DF-424A-9FAC-B3C723C063C0}" presName="sibTrans" presStyleCnt="0"/>
      <dgm:spPr/>
    </dgm:pt>
    <dgm:pt modelId="{50ABBF4D-3063-EC4E-BBB2-F559EA65A168}" type="pres">
      <dgm:prSet presAssocID="{20401203-EE18-A94E-B257-7DE86B46BFA2}" presName="node" presStyleLbl="node1" presStyleIdx="1" presStyleCnt="4" custScaleX="137999" custLinFactNeighborX="-3319" custLinFactNeighborY="4311">
        <dgm:presLayoutVars>
          <dgm:bulletEnabled val="1"/>
        </dgm:presLayoutVars>
      </dgm:prSet>
      <dgm:spPr/>
    </dgm:pt>
    <dgm:pt modelId="{8EEAEA1C-18B6-F24D-8ACB-147CCF0C4B5F}" type="pres">
      <dgm:prSet presAssocID="{57E1DBD8-6929-DA40-9CE2-B4B9A3A67313}" presName="sibTrans" presStyleCnt="0"/>
      <dgm:spPr/>
    </dgm:pt>
    <dgm:pt modelId="{B2ECEC4F-D573-1744-86E8-365A5E1E8845}" type="pres">
      <dgm:prSet presAssocID="{E6BA1FC2-4F20-6D4F-8C79-CBE5E4AA9C61}" presName="node" presStyleLbl="node1" presStyleIdx="2" presStyleCnt="4" custScaleX="117229" custLinFactNeighborX="-5875" custLinFactNeighborY="-1186">
        <dgm:presLayoutVars>
          <dgm:bulletEnabled val="1"/>
        </dgm:presLayoutVars>
      </dgm:prSet>
      <dgm:spPr/>
    </dgm:pt>
    <dgm:pt modelId="{CEF0310D-5A3E-ED43-8766-3301E3B84B30}" type="pres">
      <dgm:prSet presAssocID="{D33E0C45-7028-7F45-908D-BFF7A3AF85F9}" presName="sibTrans" presStyleCnt="0"/>
      <dgm:spPr/>
    </dgm:pt>
    <dgm:pt modelId="{7576F04B-F8C9-B94B-B263-83CC8E17BAD2}" type="pres">
      <dgm:prSet presAssocID="{FEC0DC13-5D51-004D-B78D-A9CF79389B07}" presName="node" presStyleLbl="node1" presStyleIdx="3" presStyleCnt="4" custScaleX="137778" custLinFactNeighborX="-2252" custLinFactNeighborY="-1778">
        <dgm:presLayoutVars>
          <dgm:bulletEnabled val="1"/>
        </dgm:presLayoutVars>
      </dgm:prSet>
      <dgm:spPr/>
    </dgm:pt>
  </dgm:ptLst>
  <dgm:cxnLst>
    <dgm:cxn modelId="{F2B8E107-C0A4-FB42-B88F-C7951AB8001C}" type="presOf" srcId="{66B9B073-58EE-1249-A9DA-ED6531623B61}" destId="{E5400632-C392-0840-9054-BEFA06B4EEE9}" srcOrd="0" destOrd="0" presId="urn:microsoft.com/office/officeart/2005/8/layout/default"/>
    <dgm:cxn modelId="{C029B12D-5EF7-E44C-A689-684DAA579DA1}" type="presOf" srcId="{20401203-EE18-A94E-B257-7DE86B46BFA2}" destId="{50ABBF4D-3063-EC4E-BBB2-F559EA65A168}" srcOrd="0" destOrd="0" presId="urn:microsoft.com/office/officeart/2005/8/layout/default"/>
    <dgm:cxn modelId="{C5A12353-4DB0-CC4D-8999-91DBC910A628}" type="presOf" srcId="{D314C469-B9AE-8547-A191-8F0EF58F7C31}" destId="{E8173D7C-B135-1541-84C7-CF9D091FD06F}" srcOrd="0" destOrd="0" presId="urn:microsoft.com/office/officeart/2005/8/layout/default"/>
    <dgm:cxn modelId="{5AFC016D-A1D6-CB4C-813D-B0C8B7E957D6}" srcId="{D314C469-B9AE-8547-A191-8F0EF58F7C31}" destId="{66B9B073-58EE-1249-A9DA-ED6531623B61}" srcOrd="0" destOrd="0" parTransId="{90806D5E-BE68-FC4C-94FB-117DAC2A665A}" sibTransId="{E5D43526-14DF-424A-9FAC-B3C723C063C0}"/>
    <dgm:cxn modelId="{7B562DBF-33F7-1C49-AA68-66E26FA76F4D}" srcId="{D314C469-B9AE-8547-A191-8F0EF58F7C31}" destId="{FEC0DC13-5D51-004D-B78D-A9CF79389B07}" srcOrd="3" destOrd="0" parTransId="{9DC5FE24-C761-994D-8909-A960E39ECEFE}" sibTransId="{3ECE522F-9588-7744-9BAC-0CB978AA0FDD}"/>
    <dgm:cxn modelId="{72D858CA-EC84-2247-BB3B-F220E1DCB5B8}" srcId="{D314C469-B9AE-8547-A191-8F0EF58F7C31}" destId="{20401203-EE18-A94E-B257-7DE86B46BFA2}" srcOrd="1" destOrd="0" parTransId="{07379F1B-C530-FB44-B64B-9D28272AC348}" sibTransId="{57E1DBD8-6929-DA40-9CE2-B4B9A3A67313}"/>
    <dgm:cxn modelId="{15C891EA-AFA6-8746-89A3-9B1C99FF8BD8}" srcId="{D314C469-B9AE-8547-A191-8F0EF58F7C31}" destId="{E6BA1FC2-4F20-6D4F-8C79-CBE5E4AA9C61}" srcOrd="2" destOrd="0" parTransId="{8107895D-C5D0-E945-BA9F-3FE83F072A65}" sibTransId="{D33E0C45-7028-7F45-908D-BFF7A3AF85F9}"/>
    <dgm:cxn modelId="{29C098ED-DEAE-0346-A7A0-2B86D9CDAFE8}" type="presOf" srcId="{E6BA1FC2-4F20-6D4F-8C79-CBE5E4AA9C61}" destId="{B2ECEC4F-D573-1744-86E8-365A5E1E8845}" srcOrd="0" destOrd="0" presId="urn:microsoft.com/office/officeart/2005/8/layout/default"/>
    <dgm:cxn modelId="{8FF5A0F9-4029-8548-98C8-CDCF77F3EC94}" type="presOf" srcId="{FEC0DC13-5D51-004D-B78D-A9CF79389B07}" destId="{7576F04B-F8C9-B94B-B263-83CC8E17BAD2}" srcOrd="0" destOrd="0" presId="urn:microsoft.com/office/officeart/2005/8/layout/default"/>
    <dgm:cxn modelId="{7055D6A0-DFA4-2645-A04E-A8737308CE57}" type="presParOf" srcId="{E8173D7C-B135-1541-84C7-CF9D091FD06F}" destId="{E5400632-C392-0840-9054-BEFA06B4EEE9}" srcOrd="0" destOrd="0" presId="urn:microsoft.com/office/officeart/2005/8/layout/default"/>
    <dgm:cxn modelId="{BAD40505-E805-E843-8FED-A3F9174CA3F5}" type="presParOf" srcId="{E8173D7C-B135-1541-84C7-CF9D091FD06F}" destId="{AE2C97DA-8085-214E-BA09-F76619922FCD}" srcOrd="1" destOrd="0" presId="urn:microsoft.com/office/officeart/2005/8/layout/default"/>
    <dgm:cxn modelId="{D1CC2EAF-8860-9040-8ACF-9CBA0620A8B9}" type="presParOf" srcId="{E8173D7C-B135-1541-84C7-CF9D091FD06F}" destId="{50ABBF4D-3063-EC4E-BBB2-F559EA65A168}" srcOrd="2" destOrd="0" presId="urn:microsoft.com/office/officeart/2005/8/layout/default"/>
    <dgm:cxn modelId="{B638FE81-74E3-C64F-8A33-3A398162229A}" type="presParOf" srcId="{E8173D7C-B135-1541-84C7-CF9D091FD06F}" destId="{8EEAEA1C-18B6-F24D-8ACB-147CCF0C4B5F}" srcOrd="3" destOrd="0" presId="urn:microsoft.com/office/officeart/2005/8/layout/default"/>
    <dgm:cxn modelId="{E64CDA61-F0AC-9349-9750-DB689B5332E4}" type="presParOf" srcId="{E8173D7C-B135-1541-84C7-CF9D091FD06F}" destId="{B2ECEC4F-D573-1744-86E8-365A5E1E8845}" srcOrd="4" destOrd="0" presId="urn:microsoft.com/office/officeart/2005/8/layout/default"/>
    <dgm:cxn modelId="{3515B1DE-E5C7-F14B-9AC8-334EFC359912}" type="presParOf" srcId="{E8173D7C-B135-1541-84C7-CF9D091FD06F}" destId="{CEF0310D-5A3E-ED43-8766-3301E3B84B30}" srcOrd="5" destOrd="0" presId="urn:microsoft.com/office/officeart/2005/8/layout/default"/>
    <dgm:cxn modelId="{F356C227-D387-8243-AFBD-D20BB9225633}" type="presParOf" srcId="{E8173D7C-B135-1541-84C7-CF9D091FD06F}" destId="{7576F04B-F8C9-B94B-B263-83CC8E17BAD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49A7E-FD87-014B-86C1-3EEE64759271}">
      <dsp:nvSpPr>
        <dsp:cNvPr id="0" name=""/>
        <dsp:cNvSpPr/>
      </dsp:nvSpPr>
      <dsp:spPr>
        <a:xfrm>
          <a:off x="138115" y="2975"/>
          <a:ext cx="5143266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Semester 1</a:t>
          </a:r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Introduction of Data Science</a:t>
          </a:r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Wrangling</a:t>
          </a:r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Visualization</a:t>
          </a:r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 required course in Statistics</a:t>
          </a:r>
        </a:p>
      </dsp:txBody>
      <dsp:txXfrm>
        <a:off x="138115" y="2975"/>
        <a:ext cx="5143266" cy="2005563"/>
      </dsp:txXfrm>
    </dsp:sp>
    <dsp:sp modelId="{AF5EDD58-D7DD-8648-AF66-ED2A7C384E76}">
      <dsp:nvSpPr>
        <dsp:cNvPr id="0" name=""/>
        <dsp:cNvSpPr/>
      </dsp:nvSpPr>
      <dsp:spPr>
        <a:xfrm>
          <a:off x="5615642" y="2975"/>
          <a:ext cx="4761842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Semester 2</a:t>
          </a:r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Cloud Computing</a:t>
          </a:r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Business Communication &amp; Analytics</a:t>
          </a:r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 required course in machine learning</a:t>
          </a:r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 required course in Algorithm</a:t>
          </a:r>
        </a:p>
      </dsp:txBody>
      <dsp:txXfrm>
        <a:off x="5615642" y="2975"/>
        <a:ext cx="4761842" cy="2005563"/>
      </dsp:txXfrm>
    </dsp:sp>
    <dsp:sp modelId="{B5EEC395-6574-FB46-B92E-0F580E8E4BEE}">
      <dsp:nvSpPr>
        <dsp:cNvPr id="0" name=""/>
        <dsp:cNvSpPr/>
      </dsp:nvSpPr>
      <dsp:spPr>
        <a:xfrm>
          <a:off x="128455" y="2342799"/>
          <a:ext cx="5162687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Semester 3</a:t>
          </a:r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 required course in business &amp; management</a:t>
          </a:r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 free elective course</a:t>
          </a:r>
        </a:p>
      </dsp:txBody>
      <dsp:txXfrm>
        <a:off x="128455" y="2342799"/>
        <a:ext cx="5162687" cy="2005563"/>
      </dsp:txXfrm>
    </dsp:sp>
    <dsp:sp modelId="{A017DC73-DC09-1546-9D61-9F000B4090A3}">
      <dsp:nvSpPr>
        <dsp:cNvPr id="0" name=""/>
        <dsp:cNvSpPr/>
      </dsp:nvSpPr>
      <dsp:spPr>
        <a:xfrm>
          <a:off x="5725413" y="2345774"/>
          <a:ext cx="473319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Semester 4</a:t>
          </a:r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Capstone Project</a:t>
          </a:r>
        </a:p>
      </dsp:txBody>
      <dsp:txXfrm>
        <a:off x="5725413" y="2345774"/>
        <a:ext cx="4733195" cy="20055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400632-C392-0840-9054-BEFA06B4EEE9}">
      <dsp:nvSpPr>
        <dsp:cNvPr id="0" name=""/>
        <dsp:cNvSpPr/>
      </dsp:nvSpPr>
      <dsp:spPr>
        <a:xfrm>
          <a:off x="0" y="104513"/>
          <a:ext cx="4805037" cy="24108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Semester 1</a:t>
          </a:r>
        </a:p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Introduction to Data Science</a:t>
          </a:r>
        </a:p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Mining</a:t>
          </a:r>
        </a:p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Foundations of AI</a:t>
          </a:r>
        </a:p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 required Statistic course</a:t>
          </a:r>
        </a:p>
      </dsp:txBody>
      <dsp:txXfrm>
        <a:off x="0" y="104513"/>
        <a:ext cx="4805037" cy="2410876"/>
      </dsp:txXfrm>
    </dsp:sp>
    <dsp:sp modelId="{50ABBF4D-3063-EC4E-BBB2-F559EA65A168}">
      <dsp:nvSpPr>
        <dsp:cNvPr id="0" name=""/>
        <dsp:cNvSpPr/>
      </dsp:nvSpPr>
      <dsp:spPr>
        <a:xfrm>
          <a:off x="5257794" y="104513"/>
          <a:ext cx="5544975" cy="24108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Semester 2 </a:t>
          </a:r>
        </a:p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Foundations of Data Management</a:t>
          </a:r>
        </a:p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Knowledge, Visualization and Communication</a:t>
          </a:r>
        </a:p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 free elective course</a:t>
          </a:r>
        </a:p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 free elective course</a:t>
          </a:r>
        </a:p>
      </dsp:txBody>
      <dsp:txXfrm>
        <a:off x="5257794" y="104513"/>
        <a:ext cx="5544975" cy="2410876"/>
      </dsp:txXfrm>
    </dsp:sp>
    <dsp:sp modelId="{B2ECEC4F-D573-1744-86E8-365A5E1E8845}">
      <dsp:nvSpPr>
        <dsp:cNvPr id="0" name=""/>
        <dsp:cNvSpPr/>
      </dsp:nvSpPr>
      <dsp:spPr>
        <a:xfrm>
          <a:off x="0" y="2784676"/>
          <a:ext cx="4710410" cy="24108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Semester 3</a:t>
          </a:r>
        </a:p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 free elective course</a:t>
          </a:r>
        </a:p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 free </a:t>
          </a:r>
          <a:r>
            <a:rPr lang="en-US" sz="2200" kern="1200"/>
            <a:t>elective course</a:t>
          </a:r>
          <a:endParaRPr lang="en-US" sz="2200" kern="1200" dirty="0"/>
        </a:p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0" y="2784676"/>
        <a:ext cx="4710410" cy="2410876"/>
      </dsp:txXfrm>
    </dsp:sp>
    <dsp:sp modelId="{7576F04B-F8C9-B94B-B263-83CC8E17BAD2}">
      <dsp:nvSpPr>
        <dsp:cNvPr id="0" name=""/>
        <dsp:cNvSpPr/>
      </dsp:nvSpPr>
      <dsp:spPr>
        <a:xfrm>
          <a:off x="5257794" y="2770404"/>
          <a:ext cx="5536095" cy="24108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Semester 4</a:t>
          </a:r>
        </a:p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Capstone Project</a:t>
          </a:r>
        </a:p>
      </dsp:txBody>
      <dsp:txXfrm>
        <a:off x="5257794" y="2770404"/>
        <a:ext cx="5536095" cy="24108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ECBEC-5089-4E46-BE28-684BA0B03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E85EB-3CDC-684E-96C0-A9B21FEBB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805C3-61A9-EF4E-8C88-64DFD245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B000-AFD6-294F-9672-03F34FC3A3A2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C161B-D8CE-9A4E-B7BB-0A9176EC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C53C3-0C4D-4A4E-92A3-02D40FCFF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765F-8CE9-564D-BDBF-17CEFFDED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7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2DEE9-BE4D-704F-B806-0FE47FD38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D3FC1-8D31-0B4D-AEDC-515C44F90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534AB-5934-0845-8F44-7E713ACC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B000-AFD6-294F-9672-03F34FC3A3A2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C14A5-69C4-904B-8869-82DF2EAA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5FC3D-FA04-4E49-8EA0-9327A5799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765F-8CE9-564D-BDBF-17CEFFDED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FD2DFF-DE14-9846-B842-83F98D131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ABFF3-C710-114C-8F86-B418C9553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25C08-58DA-5F4D-BE14-A49F3F6F6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B000-AFD6-294F-9672-03F34FC3A3A2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538E8-2F80-CB49-A9C2-AB6C9EEF3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05CF0-41C2-E245-90FF-7F675706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765F-8CE9-564D-BDBF-17CEFFDED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4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5CD6-5923-CC43-BDDC-1B57E0CA7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11A4D-72A5-7045-BD8C-6A2614E55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199FB-CD28-314B-9429-D791B6514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B000-AFD6-294F-9672-03F34FC3A3A2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3759D-DE33-DA4E-A11C-7CE5B1454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2BA64-AAC8-1B4A-9786-F1BA180A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765F-8CE9-564D-BDBF-17CEFFDED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21507-FE36-3444-BF22-EB5C17458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D3E89-406A-FF4C-A470-E5E99F4C8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ABC3-34F9-3845-B080-E302FBD6B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B000-AFD6-294F-9672-03F34FC3A3A2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73879-1C3A-4241-946B-FA54B565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256DF-1F64-BA4F-A65B-9C1116FB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765F-8CE9-564D-BDBF-17CEFFDED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87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253C-E6CA-B141-81D3-20279BE6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636A-61C3-C547-BAD9-F37E61EAD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41A00-ED1E-384E-BEE5-F0EE4A0BE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D3CB1-18BC-9C48-81AD-4C0B65AC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B000-AFD6-294F-9672-03F34FC3A3A2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3C6A9-DAB2-244D-AA84-93260CE1C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35B61-F6E7-A74A-85E5-365C232E7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765F-8CE9-564D-BDBF-17CEFFDED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8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00598-5259-F341-9443-5EB08153F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3E784-0F3C-894C-91C4-F5C9D8ABD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C174A-702F-E249-84EA-50CB06BAC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A7DFD8-CC34-0749-90BA-E126E4A3F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2203DD-68F3-AF40-8F22-E4815C9CE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6AB91D-6343-0A45-B672-B8E70E169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B000-AFD6-294F-9672-03F34FC3A3A2}" type="datetimeFigureOut">
              <a:rPr lang="en-US" smtClean="0"/>
              <a:t>3/23/18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6AE518-7A15-4F46-915A-F85E8F8C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772E5B-7A6A-6947-8D68-AB094D1E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765F-8CE9-564D-BDBF-17CEFFDED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7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95B2B-81F9-404B-998A-2AC70921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FD9F0-CE04-5543-940F-B477E524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B000-AFD6-294F-9672-03F34FC3A3A2}" type="datetimeFigureOut">
              <a:rPr lang="en-US" smtClean="0"/>
              <a:t>3/23/18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AC0A7-2883-D54E-80F1-A830570A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7F624D-7474-BE4E-B9AE-723EC633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765F-8CE9-564D-BDBF-17CEFFDED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3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590E73-AF2D-334C-BE7D-09E9F538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B000-AFD6-294F-9672-03F34FC3A3A2}" type="datetimeFigureOut">
              <a:rPr lang="en-US" smtClean="0"/>
              <a:t>3/23/18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145E74-9EA2-144B-AC48-EFDF9B30D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AF435-ACE6-424C-8BBB-E4AE28879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765F-8CE9-564D-BDBF-17CEFFDED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6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3B2A2-9116-C246-AEDA-9DC040AE0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C51EB-927E-374A-B621-AB83950D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317E4-3001-4F43-AE21-87D3DB149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2CD82-A0BD-1C4B-83A4-E6950A3B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B000-AFD6-294F-9672-03F34FC3A3A2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4AE8B-C309-2D4C-88CA-7411AB38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ECFA2-3132-EC4E-9669-DAA5EE2C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765F-8CE9-564D-BDBF-17CEFFDED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94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BF493-1BE3-FA46-936F-DA09E6E4A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C9D4EE-892B-904E-B769-6B40B778B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0B296-BF75-A94E-99DD-6A63C1B26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65171-004D-9340-99E0-B620288C3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B000-AFD6-294F-9672-03F34FC3A3A2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F806-58D7-634B-BE27-566E3DA5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FA72C-F9C4-D443-8E33-291927A2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765F-8CE9-564D-BDBF-17CEFFDED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DB081C-2565-0B40-AAF7-B5466E905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975F0-8102-D141-B051-3376BB07C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7C0FF-EC39-4F42-BBCA-D546178F63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3B000-AFD6-294F-9672-03F34FC3A3A2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6DDCD-4ACF-6046-B3F2-29AE21BA1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48685-E370-104A-A362-CE2C4ED81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765F-8CE9-564D-BDBF-17CEFFDED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7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9655E-9996-8D4B-83AA-D98024F4D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8F5C8-6CD6-1F44-B389-D59EB2436B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50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209A0-C1EE-9041-9543-3D3C47B81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of Data Science and Analytics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736EED9-2492-9647-A87E-85AE4AC135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9329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9431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96DF4-CAC8-ED4A-8B66-6801D17E4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M.B.A.I.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289EB-C9E7-9743-B163-A3F8594E7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95ED5E7-32FD-D542-BECA-0E91C8D389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0600362"/>
              </p:ext>
            </p:extLst>
          </p:nvPr>
        </p:nvGraphicFramePr>
        <p:xfrm>
          <a:off x="838200" y="1485900"/>
          <a:ext cx="11120438" cy="5224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1787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113</Words>
  <Application>Microsoft Macintosh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Master of Data Science and Analytics</vt:lpstr>
      <vt:lpstr>M.B.A.I.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Yifan Shao</dc:creator>
  <cp:lastModifiedBy>Yifan Shao</cp:lastModifiedBy>
  <cp:revision>4</cp:revision>
  <dcterms:created xsi:type="dcterms:W3CDTF">2018-03-23T14:06:10Z</dcterms:created>
  <dcterms:modified xsi:type="dcterms:W3CDTF">2018-03-23T14:39:07Z</dcterms:modified>
</cp:coreProperties>
</file>