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7ada22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57ada22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7ada22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7ada22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7ada22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57ada22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7ada22e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7ada22e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77b7e1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77b7e1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presenting I could go </a:t>
            </a:r>
            <a:r>
              <a:rPr lang="en"/>
              <a:t>into a little more detail of what data looked like and the process of manipulating using pandas.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57ada22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57ada22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77137058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77137058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713705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7713705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7137058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7137058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7137058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7137058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713705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713705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7ada2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7ada2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Effects of Income Statistics on GDP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7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Regression: Used All </a:t>
            </a:r>
            <a:r>
              <a:rPr lang="en"/>
              <a:t>Variables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first regression looked like this: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GDP = 0.0264(Population) + .5383(Disposable Income) + .7765(Personal Income) - 108.9833(Disposable Income Per Capita) + 2.4156 (Personal Income Per Capita) -5190895.8857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Findings: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Population had the least effect on GPD.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Disposable Income and Personal Income seemed to be more heavily weighted on the Per C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apita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 level rather than the Macro level.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Char char="●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Since our income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variables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 were similar, but the Per Capita v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ariables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 broke the information down to the individual level we decided to run 2 more regressions each focusing on one type of variable.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Regression: Macro Variable Regression 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</a:t>
            </a:r>
            <a:r>
              <a:rPr lang="en"/>
              <a:t>mitted</a:t>
            </a:r>
            <a:r>
              <a:rPr lang="en"/>
              <a:t> all Per Capita </a:t>
            </a:r>
            <a:r>
              <a:rPr lang="en"/>
              <a:t>variables</a:t>
            </a:r>
            <a:r>
              <a:rPr lang="en"/>
              <a:t> and the model we were left with was: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GDP = .0125(Population) + .3940(Disposable Income) + .7299(Personal Income) -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2590904.4722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model we see the </a:t>
            </a:r>
            <a:r>
              <a:rPr lang="en"/>
              <a:t>coefficients</a:t>
            </a:r>
            <a:r>
              <a:rPr lang="en"/>
              <a:t> of the Population size and </a:t>
            </a:r>
            <a:r>
              <a:rPr lang="en"/>
              <a:t>Disposable</a:t>
            </a:r>
            <a:r>
              <a:rPr lang="en"/>
              <a:t> Income decrease.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Income has roughly stayed relatively the same.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intercept has become </a:t>
            </a:r>
            <a:r>
              <a:rPr lang="en"/>
              <a:t>slightly</a:t>
            </a:r>
            <a:r>
              <a:rPr lang="en"/>
              <a:t> less negative.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</a:t>
            </a:r>
            <a:r>
              <a:rPr lang="en"/>
              <a:t> Regression: Per Capita Variable Regression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reinstated all Per Capita </a:t>
            </a:r>
            <a:r>
              <a:rPr lang="en"/>
              <a:t>variables</a:t>
            </a:r>
            <a:r>
              <a:rPr lang="en"/>
              <a:t> and omitted all Macro variables: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 GDP = -0.0583(Population) + 500.6322(Disposable Income Per Capita) + 99.3041(Personal Income Per Capita) + </a:t>
            </a: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10395012.3497</a:t>
            </a:r>
            <a:endParaRPr sz="115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Findings: </a:t>
            </a:r>
            <a:endParaRPr sz="115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We see the explaining power of the </a:t>
            </a: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Population</a:t>
            </a: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 </a:t>
            </a: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variable</a:t>
            </a: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 has increased; </a:t>
            </a: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however, the coefficient is now negative.</a:t>
            </a:r>
            <a:endParaRPr sz="115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In this model we also see that Disposable Income Per Capita has much more explaining power over GDP than Personal Income Per Capita.</a:t>
            </a:r>
            <a:endParaRPr sz="1150">
              <a:solidFill>
                <a:schemeClr val="dk1"/>
              </a:solidFill>
              <a:highlight>
                <a:srgbClr val="F8F8F8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8F8F8"/>
                </a:highlight>
              </a:rPr>
              <a:t>Here we see the y intercept is positive.  </a:t>
            </a:r>
            <a:endParaRPr sz="1150">
              <a:solidFill>
                <a:schemeClr val="dk1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the Model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largest limitation of this model is the lack of other types of </a:t>
            </a:r>
            <a:r>
              <a:rPr lang="en"/>
              <a:t>variables. It is difficult to create an accurate model with only income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have liked to have included </a:t>
            </a:r>
            <a:r>
              <a:rPr lang="en"/>
              <a:t>variables</a:t>
            </a:r>
            <a:r>
              <a:rPr lang="en"/>
              <a:t> such as Inflation and Employment Rate; </a:t>
            </a:r>
            <a:r>
              <a:rPr lang="en"/>
              <a:t>however, we could not find reputable sources for either.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Sourcing the Data: Bureau of Economic Analysis (BEA)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44675"/>
            <a:ext cx="39999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used bea.gov to source the data for our project.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BEA is an official </a:t>
            </a:r>
            <a:r>
              <a:rPr lang="en"/>
              <a:t>website of the US government and has accurate and objective data about the nation’s economy.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needed was spread out over a couple of different sections and also split by specific date ranges. This is where the skills learned during class were useful.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744675"/>
            <a:ext cx="39999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Using Jupyter Notebook and pandas we were able to load, clean, and combine the data from BEA to fit the outline as agreed by the group.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5" y="948350"/>
            <a:ext cx="6316625" cy="6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350" y="2877550"/>
            <a:ext cx="3762001" cy="21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these Economic Indicators?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Gross Domestic Product (GDP): This is a consumption indicator that tells us the dollar amount for all the goods and services consumed/completed over a certain period of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Personal Income: An individual’s total earnings and can be generated from multiple </a:t>
            </a:r>
            <a:r>
              <a:rPr lang="en"/>
              <a:t>avenues</a:t>
            </a:r>
            <a:r>
              <a:rPr lang="en"/>
              <a:t>. This figure reflects the sum of all salaries, dividends, and social </a:t>
            </a:r>
            <a:r>
              <a:rPr lang="en"/>
              <a:t>benefits.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Disposable Income: The amount of revenue made by a person once the necessary taxes on the income has been paid.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 Capita: Average per person.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71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50" y="711337"/>
            <a:ext cx="6229776" cy="40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225" y="692775"/>
            <a:ext cx="6322600" cy="40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00" y="739200"/>
            <a:ext cx="6045818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873" y="785625"/>
            <a:ext cx="5904452" cy="38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do with this Information?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multivariate linear regression formula trying to </a:t>
            </a:r>
            <a:r>
              <a:rPr lang="en"/>
              <a:t>explain changes in GDP with only using variables we found in the income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multivariate linear regression model is very similar to the linear regressions we have done in class and follow a similar y=mx+b format.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the name suggests there are more x variables, so equations looks like this: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 = m1x1 + m2x2 + m3x3 + … + 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x1, x2, and x3 are independent variables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m1, m2, m3 are the respective slopes for each variable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term b still denotes the y-intercept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