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9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DB0C3-6E67-4948-88FC-04E2A09A66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D0C4CB-57FC-45D8-B1C7-000C29FE57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6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6DF1-91C9-4DDD-B0E6-61BC71049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D0826-5079-4804-AC48-197A03569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Brittany Vasquez</a:t>
            </a:r>
          </a:p>
        </p:txBody>
      </p:sp>
    </p:spTree>
    <p:extLst>
      <p:ext uri="{BB962C8B-B14F-4D97-AF65-F5344CB8AC3E}">
        <p14:creationId xmlns:p14="http://schemas.microsoft.com/office/powerpoint/2010/main" val="422737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4848-4B5E-4B68-9049-180298FA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CMS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586C-14E0-4FBF-AF98-A89AE4B6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monitor your staff forms, staff policies, company inventory, and upcoming training for your IT Department</a:t>
            </a:r>
          </a:p>
        </p:txBody>
      </p:sp>
    </p:spTree>
    <p:extLst>
      <p:ext uri="{BB962C8B-B14F-4D97-AF65-F5344CB8AC3E}">
        <p14:creationId xmlns:p14="http://schemas.microsoft.com/office/powerpoint/2010/main" val="23179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18A6-CA08-469A-BB0D-1773BABF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2FBB-7DE7-4CC7-AD1E-27EF9390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a server to import SQL file that is inside the zip folder (WAMP Server, SQL Server)</a:t>
            </a:r>
          </a:p>
          <a:p>
            <a:r>
              <a:rPr lang="en-US" dirty="0"/>
              <a:t>You can find instructions inside zip folder under ‘instructions’ text file</a:t>
            </a:r>
          </a:p>
        </p:txBody>
      </p:sp>
    </p:spTree>
    <p:extLst>
      <p:ext uri="{BB962C8B-B14F-4D97-AF65-F5344CB8AC3E}">
        <p14:creationId xmlns:p14="http://schemas.microsoft.com/office/powerpoint/2010/main" val="408638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4F7C-BBD2-4CBD-A688-7E274D6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83023"/>
            <a:ext cx="10515600" cy="856034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539-646A-4EBA-85C1-1F246CB10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057"/>
            <a:ext cx="10515600" cy="1488332"/>
          </a:xfrm>
        </p:spPr>
        <p:txBody>
          <a:bodyPr/>
          <a:lstStyle/>
          <a:p>
            <a:r>
              <a:rPr lang="en-US" dirty="0"/>
              <a:t>You can edit the information according to your company style, it offers a login feature for users only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E32B1-CF06-4EBE-BF98-6D73B6914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23" y="2262570"/>
            <a:ext cx="8652754" cy="40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4F7C-BBD2-4CBD-A688-7E274D6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5"/>
            <a:ext cx="10515600" cy="783414"/>
          </a:xfrm>
        </p:spPr>
        <p:txBody>
          <a:bodyPr/>
          <a:lstStyle/>
          <a:p>
            <a:r>
              <a:rPr lang="en-US" dirty="0"/>
              <a:t>How to Add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539-646A-4EBA-85C1-1F246CB10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921"/>
            <a:ext cx="10515600" cy="1488332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dbuserlogininfo</a:t>
            </a:r>
            <a:r>
              <a:rPr lang="en-US" dirty="0"/>
              <a:t> that will contain the user access to login, head to ‘ADD USERS’ and add a new user for yourself or click on SIGN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38145-DD09-4C63-8518-27A1B2C5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4" y="2326253"/>
            <a:ext cx="11520791" cy="24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5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A180-092E-4BB5-B282-37A877E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7EB5-156E-4F7A-8B4F-6A92B608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easily export your inventory for printing purposes, or monitoring what inventory you have on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361B7-BDA5-4868-B493-04B1626F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3118"/>
            <a:ext cx="10839855" cy="32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EA09-0830-4A10-AD5E-48741262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17"/>
            <a:ext cx="10515600" cy="761359"/>
          </a:xfrm>
        </p:spPr>
        <p:txBody>
          <a:bodyPr/>
          <a:lstStyle/>
          <a:p>
            <a:r>
              <a:rPr lang="en-US" dirty="0"/>
              <a:t>Calendar and Upcoming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D997-8FAA-4601-AD0D-CE3D20B8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230"/>
            <a:ext cx="10515600" cy="4351338"/>
          </a:xfrm>
        </p:spPr>
        <p:txBody>
          <a:bodyPr/>
          <a:lstStyle/>
          <a:p>
            <a:r>
              <a:rPr lang="en-US" dirty="0"/>
              <a:t>You can find a custom PHP calendar that can also be modified to add events for the upcoming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22734-F722-4856-AC28-FF7D4A0F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1" y="2038524"/>
            <a:ext cx="9546077" cy="44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1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167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CMS Application</vt:lpstr>
      <vt:lpstr>Purpose of the CMS Application</vt:lpstr>
      <vt:lpstr>Instructions for Installation</vt:lpstr>
      <vt:lpstr>Home Page</vt:lpstr>
      <vt:lpstr>How to Add a User</vt:lpstr>
      <vt:lpstr>Inventory Feature</vt:lpstr>
      <vt:lpstr>Calendar and Upcoming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Application</dc:title>
  <dc:creator>Brittany Vasquez</dc:creator>
  <cp:lastModifiedBy>Brittany Vasquez</cp:lastModifiedBy>
  <cp:revision>1</cp:revision>
  <dcterms:created xsi:type="dcterms:W3CDTF">2020-05-01T21:03:09Z</dcterms:created>
  <dcterms:modified xsi:type="dcterms:W3CDTF">2020-05-01T21:10:45Z</dcterms:modified>
</cp:coreProperties>
</file>