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A1B2-4B5C-8949-8330-C3C7576EA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B5A32-5A1C-9A4F-8526-C59D2B3F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Movie Rental Data Presentation</a:t>
            </a:r>
          </a:p>
          <a:p>
            <a:r>
              <a:rPr lang="en-US" sz="1600" dirty="0"/>
              <a:t>By Brittany Anderson-Freese</a:t>
            </a:r>
          </a:p>
        </p:txBody>
      </p:sp>
    </p:spTree>
    <p:extLst>
      <p:ext uri="{BB962C8B-B14F-4D97-AF65-F5344CB8AC3E}">
        <p14:creationId xmlns:p14="http://schemas.microsoft.com/office/powerpoint/2010/main" val="42238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FF57-1BF2-F447-B158-340D60E1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3B6E-83CE-5347-8773-94C11851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Attachments For More Information</a:t>
            </a:r>
          </a:p>
          <a:p>
            <a:r>
              <a:rPr lang="en-US" dirty="0"/>
              <a:t>Excel Results and SQL Queries</a:t>
            </a:r>
          </a:p>
          <a:p>
            <a:r>
              <a:rPr lang="en-US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267700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02D9-DE29-DA49-8642-F963FC34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an Online Video Rental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A543-2F49-864F-8A12-B61B0037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remain competitive in the movie rental market against Netflix and Amazon Prime, </a:t>
            </a:r>
            <a:r>
              <a:rPr lang="en-US" dirty="0" err="1"/>
              <a:t>Rockbuster</a:t>
            </a:r>
            <a:r>
              <a:rPr lang="en-US" dirty="0"/>
              <a:t> Stealth can use existing movie licenses to launch an online video rental service</a:t>
            </a:r>
          </a:p>
          <a:p>
            <a:r>
              <a:rPr lang="en-US" dirty="0"/>
              <a:t>Questions to Consider:</a:t>
            </a:r>
          </a:p>
          <a:p>
            <a:pPr lvl="1"/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located in?</a:t>
            </a:r>
          </a:p>
          <a:p>
            <a:pPr lvl="1"/>
            <a:r>
              <a:rPr lang="en-US" dirty="0"/>
              <a:t>Where are customers with a high lifetime value located?</a:t>
            </a:r>
          </a:p>
          <a:p>
            <a:pPr lvl="1"/>
            <a:r>
              <a:rPr lang="en-US" dirty="0"/>
              <a:t>What are the rental rates and durations?</a:t>
            </a:r>
          </a:p>
          <a:p>
            <a:pPr lvl="1"/>
            <a:r>
              <a:rPr lang="en-US" dirty="0"/>
              <a:t>Which movies are most popular?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209E-4F05-0741-BAEB-2FA672A5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Says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8ACD-E484-FB4D-89A7-E5FE0CF7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Rockbuster</a:t>
            </a:r>
            <a:r>
              <a:rPr lang="en-US" dirty="0"/>
              <a:t> Stealth Movies:</a:t>
            </a:r>
          </a:p>
          <a:p>
            <a:r>
              <a:rPr lang="en-US" dirty="0"/>
              <a:t>Release Years Between 2006-2019</a:t>
            </a:r>
          </a:p>
          <a:p>
            <a:r>
              <a:rPr lang="en-US" dirty="0"/>
              <a:t>Mode Release Year: 2006</a:t>
            </a:r>
          </a:p>
          <a:p>
            <a:r>
              <a:rPr lang="en-US" dirty="0"/>
              <a:t>Film Lengths Between 46-185 Minutes</a:t>
            </a:r>
          </a:p>
          <a:p>
            <a:r>
              <a:rPr lang="en-US" dirty="0"/>
              <a:t>Average Film Length: 115 Minutes</a:t>
            </a:r>
          </a:p>
          <a:p>
            <a:r>
              <a:rPr lang="en-US" dirty="0"/>
              <a:t>Mode Rating: PG-13</a:t>
            </a:r>
          </a:p>
          <a:p>
            <a:r>
              <a:rPr lang="en-US" dirty="0"/>
              <a:t>Rental Rates Between $0.99-$4.99</a:t>
            </a:r>
          </a:p>
          <a:p>
            <a:r>
              <a:rPr lang="en-US" dirty="0"/>
              <a:t>Average Rental Rate: $2.98</a:t>
            </a:r>
          </a:p>
          <a:p>
            <a:r>
              <a:rPr lang="en-US" dirty="0"/>
              <a:t>Rental Duration Between 3-7 Days</a:t>
            </a:r>
          </a:p>
          <a:p>
            <a:r>
              <a:rPr lang="en-US" dirty="0"/>
              <a:t>Average Rental Duration: 5 Days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2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40BC8180-5F1A-DC44-8215-9E8968A8D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687" y="2200315"/>
            <a:ext cx="4295273" cy="21862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E6F1743-6E44-0248-8F2D-7BD7F649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85" y="2200315"/>
            <a:ext cx="4405288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A3F6-C50A-5042-8B36-08EF8919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Says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BDA7-CF00-3E4F-858E-EC8553D6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Rockbuster</a:t>
            </a:r>
            <a:r>
              <a:rPr lang="en-US" dirty="0"/>
              <a:t> Customers</a:t>
            </a:r>
          </a:p>
          <a:p>
            <a:r>
              <a:rPr lang="en-US" dirty="0"/>
              <a:t>Top 10 Countries: India, China, United States, Japan, Mexico, Brazil, Russian Federation, Philippines, Turkey, Indonesia</a:t>
            </a:r>
          </a:p>
          <a:p>
            <a:r>
              <a:rPr lang="en-US" dirty="0"/>
              <a:t>Top 10 Cities: Aurora, </a:t>
            </a:r>
            <a:r>
              <a:rPr lang="en-US" dirty="0" err="1"/>
              <a:t>Acua</a:t>
            </a:r>
            <a:r>
              <a:rPr lang="en-US" dirty="0"/>
              <a:t>, Citrus Heights, Iwaki, Ambattur, </a:t>
            </a:r>
            <a:r>
              <a:rPr lang="en-US" dirty="0" err="1"/>
              <a:t>Shanwei</a:t>
            </a:r>
            <a:r>
              <a:rPr lang="en-US" dirty="0"/>
              <a:t>, So Leopoldo, Tianjin, Hami, </a:t>
            </a:r>
            <a:r>
              <a:rPr lang="en-US" dirty="0" err="1"/>
              <a:t>Cianjur</a:t>
            </a:r>
            <a:endParaRPr lang="en-US" dirty="0"/>
          </a:p>
          <a:p>
            <a:r>
              <a:rPr lang="en-US" dirty="0"/>
              <a:t>Top Customers Have Paid Between $64.87-$69.86 Total Lifetime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A560CA80-978F-544F-B50B-C046D005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06" y="480515"/>
            <a:ext cx="8761787" cy="5892302"/>
          </a:xfrm>
          <a:prstGeom prst="rect">
            <a:avLst/>
          </a:prstGeom>
        </p:spPr>
      </p:pic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181A83-5D11-7F40-AD9A-3615CEB4A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7" r="-1" b="17034"/>
          <a:stretch/>
        </p:blipFill>
        <p:spPr>
          <a:xfrm>
            <a:off x="10437567" y="5671359"/>
            <a:ext cx="1227215" cy="5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240C3-AA7A-4675-B08A-687C8BF5D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FE5FF-6839-4B2B-BA4F-78C87E8ED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7E82A2-6E5A-4DC5-921D-8ABC19E53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0A3DAE71-0608-184A-AB73-21DB51BF1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94" y="1029107"/>
            <a:ext cx="5516409" cy="51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DB33B24-08A7-5149-B5BE-4C06B42C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953" y="1289918"/>
            <a:ext cx="6149062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E3A65-9946-354D-99BF-20D50D4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3800">
                <a:solidFill>
                  <a:schemeClr val="bg2"/>
                </a:solidFill>
              </a:rPr>
              <a:t>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7EC6A-9614-A544-B136-3AA4A8358CD5}"/>
              </a:ext>
            </a:extLst>
          </p:cNvPr>
          <p:cNvSpPr txBox="1"/>
          <p:nvPr/>
        </p:nvSpPr>
        <p:spPr>
          <a:xfrm>
            <a:off x="5943601" y="1582528"/>
            <a:ext cx="5820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marketing efforts in the most popular countries with the most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subscription rate based on average rental rate per film, $2.98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new movies, as well as movies from last 10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movies of various lengths and consider the data for average length of rented film - 115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further analysis to determine more about </a:t>
            </a:r>
            <a:r>
              <a:rPr lang="en-US" dirty="0" err="1"/>
              <a:t>Rockbuster’s</a:t>
            </a:r>
            <a:r>
              <a:rPr lang="en-US" dirty="0"/>
              <a:t> customer base, including average age, most popular genres, ratings, etc. among age groups,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27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301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Rockbuster Stealth</vt:lpstr>
      <vt:lpstr>Launching an Online Video Rental Service</vt:lpstr>
      <vt:lpstr>What the Data Says</vt:lpstr>
      <vt:lpstr>PowerPoint Presentation</vt:lpstr>
      <vt:lpstr>What the Data Says</vt:lpstr>
      <vt:lpstr>PowerPoint Presentation</vt:lpstr>
      <vt:lpstr>PowerPoint Presentation</vt:lpstr>
      <vt:lpstr>PowerPoint Presentation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Brittany Freese</dc:creator>
  <cp:lastModifiedBy>Brittany Freese</cp:lastModifiedBy>
  <cp:revision>3</cp:revision>
  <dcterms:created xsi:type="dcterms:W3CDTF">2020-11-02T18:49:02Z</dcterms:created>
  <dcterms:modified xsi:type="dcterms:W3CDTF">2020-11-02T19:13:41Z</dcterms:modified>
</cp:coreProperties>
</file>