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7" r:id="rId3"/>
    <p:sldId id="256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4FF"/>
    <a:srgbClr val="38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1" autoAdjust="0"/>
    <p:restoredTop sz="98782" autoAdjust="0"/>
  </p:normalViewPr>
  <p:slideViewPr>
    <p:cSldViewPr snapToGrid="0" snapToObjects="1">
      <p:cViewPr varScale="1">
        <p:scale>
          <a:sx n="155" d="100"/>
          <a:sy n="15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1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1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6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4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0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2065-1663-C246-B6A7-FE6A2DFB0741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6792" y="3262487"/>
            <a:ext cx="8133187" cy="715736"/>
            <a:chOff x="592947" y="2848259"/>
            <a:chExt cx="8240573" cy="71573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3294" y="3006628"/>
              <a:ext cx="8180226" cy="0"/>
            </a:xfrm>
            <a:prstGeom prst="line">
              <a:avLst/>
            </a:prstGeom>
            <a:ln w="762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92947" y="3193785"/>
              <a:ext cx="364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69347" y="3194663"/>
              <a:ext cx="364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63645" y="2848259"/>
              <a:ext cx="1512717" cy="3455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8000"/>
                  </a:solidFill>
                </a:rPr>
                <a:t>ORF1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48961" y="2848259"/>
              <a:ext cx="2508861" cy="3455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8000"/>
                  </a:solidFill>
                </a:rPr>
                <a:t>ORF2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4058" y="2849137"/>
              <a:ext cx="687998" cy="3455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</a:rPr>
                <a:t>5’ UTR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90968" y="2849137"/>
              <a:ext cx="1039836" cy="3455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</a:rPr>
                <a:t>3’UTR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9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3995" y="1014925"/>
            <a:ext cx="8828259" cy="5615638"/>
            <a:chOff x="303995" y="1014925"/>
            <a:chExt cx="8828259" cy="5615638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315236" y="2566281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5995731" y="2437802"/>
              <a:ext cx="485563" cy="22412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30678" y="2424530"/>
              <a:ext cx="584558" cy="4109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406905" y="2447864"/>
              <a:ext cx="725349" cy="23048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547696" y="2360788"/>
              <a:ext cx="584558" cy="4109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766938" y="3989578"/>
              <a:ext cx="4083084" cy="428584"/>
              <a:chOff x="592945" y="2848259"/>
              <a:chExt cx="8240577" cy="84997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3294" y="3006628"/>
                <a:ext cx="8180226" cy="0"/>
              </a:xfrm>
              <a:prstGeom prst="line">
                <a:avLst/>
              </a:prstGeom>
              <a:ln w="762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592945" y="3193785"/>
                <a:ext cx="1608298" cy="503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5’</a:t>
                </a:r>
                <a:endParaRPr lang="en-US" sz="105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74135" y="3194662"/>
                <a:ext cx="2359387" cy="503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 smtClean="0"/>
                  <a:t>3’</a:t>
                </a:r>
                <a:endParaRPr lang="en-US" sz="105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063645" y="2848259"/>
                <a:ext cx="1512717" cy="3455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8000"/>
                    </a:solidFill>
                  </a:rPr>
                  <a:t>ORF1</a:t>
                </a:r>
                <a:endParaRPr 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148961" y="2848259"/>
                <a:ext cx="2508861" cy="3455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8000"/>
                    </a:solidFill>
                  </a:rPr>
                  <a:t>ORF2</a:t>
                </a:r>
                <a:endParaRPr 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34058" y="2849138"/>
                <a:ext cx="900402" cy="3446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rgbClr val="008000"/>
                    </a:solidFill>
                  </a:rPr>
                  <a:t>5’ UTR</a:t>
                </a:r>
                <a:endParaRPr lang="en-US" sz="7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690968" y="2849137"/>
                <a:ext cx="1039836" cy="3455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rgbClr val="008000"/>
                    </a:solidFill>
                  </a:rPr>
                  <a:t>3’UTR</a:t>
                </a:r>
                <a:endParaRPr lang="en-US" sz="700" dirty="0">
                  <a:solidFill>
                    <a:srgbClr val="008000"/>
                  </a:solidFill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1991812" y="5988149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178568" y="5876087"/>
              <a:ext cx="485563" cy="22412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031300" y="5869732"/>
              <a:ext cx="725349" cy="23048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42370" y="5849649"/>
              <a:ext cx="407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57416" y="5881965"/>
              <a:ext cx="434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5’</a:t>
              </a:r>
              <a:endParaRPr lang="en-US" sz="1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3031300" y="4417720"/>
              <a:ext cx="1734076" cy="1240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68868" y="5994027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5055624" y="5881965"/>
              <a:ext cx="485563" cy="22412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908356" y="5875610"/>
              <a:ext cx="725349" cy="23048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7094" y="5855527"/>
              <a:ext cx="1360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953535" y="4314396"/>
              <a:ext cx="306404" cy="1343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885138" y="5776380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259939" y="5788534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012234" y="6319807"/>
              <a:ext cx="1736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Coding - Exonic</a:t>
              </a:r>
              <a:endParaRPr lang="en-US" sz="1400" dirty="0">
                <a:latin typeface="Cambria"/>
                <a:cs typeface="Cambri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2747" y="1877654"/>
              <a:ext cx="2731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Non-coding – Upstream element</a:t>
              </a:r>
              <a:endParaRPr lang="en-US" sz="1400" dirty="0">
                <a:latin typeface="Cambria"/>
                <a:cs typeface="Cambria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38391" y="2542108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88949" y="2403608"/>
              <a:ext cx="407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995" y="2435924"/>
              <a:ext cx="434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5’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20387" y="2449326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97795" y="6322786"/>
              <a:ext cx="157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Coding - Intronic</a:t>
              </a:r>
              <a:endParaRPr lang="en-US" sz="1400" dirty="0">
                <a:latin typeface="Cambria"/>
                <a:cs typeface="Cambria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207143" y="2301937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1546139" y="2712923"/>
              <a:ext cx="3219237" cy="109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200601" y="3930933"/>
              <a:ext cx="157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L1</a:t>
              </a:r>
              <a:endParaRPr lang="en-US" sz="1400" dirty="0">
                <a:latin typeface="Cambria"/>
                <a:cs typeface="Cambri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1740" y="1014925"/>
              <a:ext cx="3252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Non-coding – repetitive sequence</a:t>
              </a:r>
              <a:endParaRPr lang="en-US" sz="1400" dirty="0">
                <a:latin typeface="Cambria"/>
                <a:cs typeface="Cambria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836138" y="1679379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954132" y="1540879"/>
              <a:ext cx="407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8922" y="1573195"/>
              <a:ext cx="434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5’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55314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82050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05939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2675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58025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5029403" y="1439208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4957898" y="2010893"/>
              <a:ext cx="71505" cy="17946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547696" y="2427781"/>
              <a:ext cx="326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7780874" y="2360788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35845" y="1901327"/>
              <a:ext cx="2003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Non-coding - Intergenic</a:t>
              </a:r>
              <a:endParaRPr lang="en-US" sz="1400" dirty="0">
                <a:latin typeface="Cambria"/>
                <a:cs typeface="Cambri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957895" y="2407843"/>
              <a:ext cx="326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5</a:t>
              </a:r>
              <a:r>
                <a:rPr lang="en-US" sz="1200" dirty="0" smtClean="0"/>
                <a:t>’ </a:t>
              </a:r>
              <a:endParaRPr lang="en-US" sz="1200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5192282" y="2771774"/>
              <a:ext cx="2386675" cy="10337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38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14376">
            <a:off x="1860754" y="1061463"/>
            <a:ext cx="193123" cy="1522417"/>
          </a:xfrm>
          <a:custGeom>
            <a:avLst/>
            <a:gdLst>
              <a:gd name="connsiteX0" fmla="*/ 0 w 502942"/>
              <a:gd name="connsiteY0" fmla="*/ 0 h 1522417"/>
              <a:gd name="connsiteX1" fmla="*/ 496580 w 502942"/>
              <a:gd name="connsiteY1" fmla="*/ 732714 h 1522417"/>
              <a:gd name="connsiteX2" fmla="*/ 293064 w 502942"/>
              <a:gd name="connsiteY2" fmla="*/ 1522417 h 152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42" h="1522417">
                <a:moveTo>
                  <a:pt x="0" y="0"/>
                </a:moveTo>
                <a:cubicBezTo>
                  <a:pt x="223868" y="239489"/>
                  <a:pt x="447736" y="478978"/>
                  <a:pt x="496580" y="732714"/>
                </a:cubicBezTo>
                <a:cubicBezTo>
                  <a:pt x="545424" y="986450"/>
                  <a:pt x="297134" y="1447789"/>
                  <a:pt x="293064" y="1522417"/>
                </a:cubicBezTo>
              </a:path>
            </a:pathLst>
          </a:cu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38282" y="1392156"/>
            <a:ext cx="398892" cy="1400298"/>
          </a:xfrm>
          <a:custGeom>
            <a:avLst/>
            <a:gdLst>
              <a:gd name="connsiteX0" fmla="*/ 0 w 398892"/>
              <a:gd name="connsiteY0" fmla="*/ 0 h 1400298"/>
              <a:gd name="connsiteX1" fmla="*/ 203516 w 398892"/>
              <a:gd name="connsiteY1" fmla="*/ 521041 h 1400298"/>
              <a:gd name="connsiteX2" fmla="*/ 179094 w 398892"/>
              <a:gd name="connsiteY2" fmla="*/ 1042082 h 1400298"/>
              <a:gd name="connsiteX3" fmla="*/ 398892 w 398892"/>
              <a:gd name="connsiteY3" fmla="*/ 1400298 h 140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892" h="1400298">
                <a:moveTo>
                  <a:pt x="0" y="0"/>
                </a:moveTo>
                <a:cubicBezTo>
                  <a:pt x="86833" y="173680"/>
                  <a:pt x="173667" y="347361"/>
                  <a:pt x="203516" y="521041"/>
                </a:cubicBezTo>
                <a:cubicBezTo>
                  <a:pt x="233365" y="694721"/>
                  <a:pt x="146531" y="895539"/>
                  <a:pt x="179094" y="1042082"/>
                </a:cubicBezTo>
                <a:cubicBezTo>
                  <a:pt x="211657" y="1188625"/>
                  <a:pt x="398892" y="1400298"/>
                  <a:pt x="398892" y="1400298"/>
                </a:cubicBezTo>
              </a:path>
            </a:pathLst>
          </a:cu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17874" y="1823644"/>
            <a:ext cx="1538586" cy="8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614376">
            <a:off x="6628911" y="1061461"/>
            <a:ext cx="193123" cy="1522417"/>
          </a:xfrm>
          <a:custGeom>
            <a:avLst/>
            <a:gdLst>
              <a:gd name="connsiteX0" fmla="*/ 0 w 502942"/>
              <a:gd name="connsiteY0" fmla="*/ 0 h 1522417"/>
              <a:gd name="connsiteX1" fmla="*/ 496580 w 502942"/>
              <a:gd name="connsiteY1" fmla="*/ 732714 h 1522417"/>
              <a:gd name="connsiteX2" fmla="*/ 293064 w 502942"/>
              <a:gd name="connsiteY2" fmla="*/ 1522417 h 152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42" h="1522417">
                <a:moveTo>
                  <a:pt x="0" y="0"/>
                </a:moveTo>
                <a:cubicBezTo>
                  <a:pt x="223868" y="239489"/>
                  <a:pt x="447736" y="478978"/>
                  <a:pt x="496580" y="732714"/>
                </a:cubicBezTo>
                <a:cubicBezTo>
                  <a:pt x="545424" y="986450"/>
                  <a:pt x="297134" y="1447789"/>
                  <a:pt x="293064" y="1522417"/>
                </a:cubicBezTo>
              </a:path>
            </a:pathLst>
          </a:cu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806439" y="1392154"/>
            <a:ext cx="398892" cy="1400298"/>
          </a:xfrm>
          <a:custGeom>
            <a:avLst/>
            <a:gdLst>
              <a:gd name="connsiteX0" fmla="*/ 0 w 398892"/>
              <a:gd name="connsiteY0" fmla="*/ 0 h 1400298"/>
              <a:gd name="connsiteX1" fmla="*/ 203516 w 398892"/>
              <a:gd name="connsiteY1" fmla="*/ 521041 h 1400298"/>
              <a:gd name="connsiteX2" fmla="*/ 179094 w 398892"/>
              <a:gd name="connsiteY2" fmla="*/ 1042082 h 1400298"/>
              <a:gd name="connsiteX3" fmla="*/ 398892 w 398892"/>
              <a:gd name="connsiteY3" fmla="*/ 1400298 h 140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892" h="1400298">
                <a:moveTo>
                  <a:pt x="0" y="0"/>
                </a:moveTo>
                <a:cubicBezTo>
                  <a:pt x="86833" y="173680"/>
                  <a:pt x="173667" y="347361"/>
                  <a:pt x="203516" y="521041"/>
                </a:cubicBezTo>
                <a:cubicBezTo>
                  <a:pt x="233365" y="694721"/>
                  <a:pt x="146531" y="895539"/>
                  <a:pt x="179094" y="1042082"/>
                </a:cubicBezTo>
                <a:cubicBezTo>
                  <a:pt x="211657" y="1188625"/>
                  <a:pt x="398892" y="1400298"/>
                  <a:pt x="398892" y="1400298"/>
                </a:cubicBezTo>
              </a:path>
            </a:pathLst>
          </a:cu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5098" y="1392154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06438" y="1487373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04174" y="1546449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45098" y="1605525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29300" y="1677490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90640" y="1772709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88376" y="1831785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29300" y="1890861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29300" y="1984185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27036" y="2043261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17914" y="1925109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97473" y="2178347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22864" y="2207885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38397" y="2330747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6595" y="2448899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23465" y="2431786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78664" y="2544896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89064" y="2603972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76889" y="2685225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77544" y="1281912"/>
            <a:ext cx="147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Methylation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62519" y="3102871"/>
            <a:ext cx="277293" cy="27729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20101" y="3069002"/>
            <a:ext cx="1478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venir Light"/>
                <a:cs typeface="Avenir Light"/>
              </a:rPr>
              <a:t>- Methyl group</a:t>
            </a:r>
            <a:endParaRPr lang="en-US" sz="1200" dirty="0">
              <a:latin typeface="Avenir Light"/>
              <a:cs typeface="Avenir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6807" y="3069002"/>
            <a:ext cx="1478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venir Light"/>
                <a:cs typeface="Avenir Light"/>
              </a:rPr>
              <a:t>X chromosomes</a:t>
            </a:r>
            <a:endParaRPr lang="en-US" sz="12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025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892521" y="2846536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1524" y="3119077"/>
            <a:ext cx="8329280" cy="1"/>
          </a:xfrm>
          <a:prstGeom prst="line">
            <a:avLst/>
          </a:prstGeom>
          <a:ln>
            <a:solidFill>
              <a:srgbClr val="61A4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546" y="323429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01764" y="3218599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49933" y="2338754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 RNA-Seq 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51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539870" y="249002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1524" y="3119077"/>
            <a:ext cx="8329280" cy="1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3242" y="264203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17217" y="294683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37617" y="255539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01011" y="255539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24174" y="282284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25415" y="264203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83952" y="294683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399910" y="301779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87271" y="298419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34568" y="282129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73889" y="27316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97085" y="28840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49485" y="300989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61687" y="262479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84883" y="245630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58948" y="282284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25081" y="28840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87271" y="249366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433219" y="28779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13242" y="273634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57331" y="28779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8611" y="336188"/>
            <a:ext cx="797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element in green, </a:t>
            </a:r>
          </a:p>
          <a:p>
            <a:r>
              <a:rPr lang="en-US" dirty="0" err="1" smtClean="0"/>
              <a:t>Transcriptome</a:t>
            </a:r>
            <a:r>
              <a:rPr lang="en-US" dirty="0" smtClean="0"/>
              <a:t> data will be mapped to L1 regions</a:t>
            </a:r>
          </a:p>
          <a:p>
            <a:r>
              <a:rPr lang="en-US" dirty="0" smtClean="0"/>
              <a:t>This shows RNA aligning to DNA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546" y="323429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01764" y="3218599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77909" y="236503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RNA-Seq reads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915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539870" y="249002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73460" y="3119077"/>
            <a:ext cx="5828715" cy="1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3242" y="264203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17217" y="294683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00265" y="255539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88809" y="249002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24174" y="282284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83952" y="294683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399910" y="301779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73889" y="27316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97085" y="28840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49485" y="300989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61687" y="262479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84883" y="245630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58948" y="282284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25081" y="28840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433219" y="28779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13242" y="273634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8611" y="336188"/>
            <a:ext cx="797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Gap in reads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28004" y="3196584"/>
            <a:ext cx="4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272524" y="3207720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688809" y="30303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38076" y="296151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34544" y="244982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RNA-Seq reads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80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401524" y="3119077"/>
            <a:ext cx="8329280" cy="1"/>
          </a:xfrm>
          <a:prstGeom prst="line">
            <a:avLst/>
          </a:prstGeom>
          <a:ln>
            <a:solidFill>
              <a:srgbClr val="61A4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8611" y="336188"/>
            <a:ext cx="797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 might have a gap, meaning that when this element was transcribed, the transcript would be alternatively spliced,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546" y="323429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01764" y="3218599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21274" y="2735035"/>
            <a:ext cx="1589489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09758" y="174182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RNA-</a:t>
            </a:r>
            <a:r>
              <a:rPr lang="en-US" sz="1200" dirty="0" err="1" smtClean="0"/>
              <a:t>Seq</a:t>
            </a:r>
            <a:r>
              <a:rPr lang="en-US" sz="1200" dirty="0" smtClean="0"/>
              <a:t> reads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996794" y="2596535"/>
            <a:ext cx="153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Consensus sequence</a:t>
            </a:r>
            <a:endParaRPr lang="en-US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74772" y="149895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8144" y="165096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52119" y="195577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35167" y="156432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23711" y="149895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59076" y="1831774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18854" y="195577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434812" y="202672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08791" y="174059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31987" y="189299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84387" y="2018824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96589" y="163372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519785" y="146524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93850" y="1831774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59983" y="189299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468121" y="188691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748144" y="174528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23711" y="203931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72978" y="197045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72978" y="2735035"/>
            <a:ext cx="1862601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8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632074" y="246420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1524" y="3119077"/>
            <a:ext cx="8329280" cy="1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66698" y="2742248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09421" y="292102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92469" y="25295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11704" y="235361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56670" y="2559422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279866" y="2711822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432266" y="283764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44874" y="245255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41729" y="265059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63458" y="299197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57713" y="301665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8611" y="336188"/>
            <a:ext cx="797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reads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546" y="323429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01764" y="3218599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779912" y="2530748"/>
            <a:ext cx="1394650" cy="106164"/>
            <a:chOff x="3779912" y="2530748"/>
            <a:chExt cx="1394650" cy="106164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779912" y="2636912"/>
              <a:ext cx="3874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18284" y="2636912"/>
              <a:ext cx="356278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4145965" y="2530748"/>
              <a:ext cx="709669" cy="102724"/>
            </a:xfrm>
            <a:custGeom>
              <a:avLst/>
              <a:gdLst>
                <a:gd name="connsiteX0" fmla="*/ 0 w 709669"/>
                <a:gd name="connsiteY0" fmla="*/ 102724 h 102724"/>
                <a:gd name="connsiteX1" fmla="*/ 345497 w 709669"/>
                <a:gd name="connsiteY1" fmla="*/ 0 h 102724"/>
                <a:gd name="connsiteX2" fmla="*/ 709669 w 709669"/>
                <a:gd name="connsiteY2" fmla="*/ 102724 h 10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9669" h="102724">
                  <a:moveTo>
                    <a:pt x="0" y="102724"/>
                  </a:moveTo>
                  <a:cubicBezTo>
                    <a:pt x="113609" y="51362"/>
                    <a:pt x="227219" y="0"/>
                    <a:pt x="345497" y="0"/>
                  </a:cubicBezTo>
                  <a:cubicBezTo>
                    <a:pt x="463775" y="0"/>
                    <a:pt x="709669" y="102724"/>
                    <a:pt x="709669" y="102724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79912" y="2731485"/>
            <a:ext cx="1394650" cy="106164"/>
            <a:chOff x="3779912" y="2530748"/>
            <a:chExt cx="1394650" cy="10616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779912" y="2636912"/>
              <a:ext cx="3874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818284" y="2636912"/>
              <a:ext cx="356278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4145965" y="2530748"/>
              <a:ext cx="709669" cy="102724"/>
            </a:xfrm>
            <a:custGeom>
              <a:avLst/>
              <a:gdLst>
                <a:gd name="connsiteX0" fmla="*/ 0 w 709669"/>
                <a:gd name="connsiteY0" fmla="*/ 102724 h 102724"/>
                <a:gd name="connsiteX1" fmla="*/ 345497 w 709669"/>
                <a:gd name="connsiteY1" fmla="*/ 0 h 102724"/>
                <a:gd name="connsiteX2" fmla="*/ 709669 w 709669"/>
                <a:gd name="connsiteY2" fmla="*/ 102724 h 10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9669" h="102724">
                  <a:moveTo>
                    <a:pt x="0" y="102724"/>
                  </a:moveTo>
                  <a:cubicBezTo>
                    <a:pt x="113609" y="51362"/>
                    <a:pt x="227219" y="0"/>
                    <a:pt x="345497" y="0"/>
                  </a:cubicBezTo>
                  <a:cubicBezTo>
                    <a:pt x="463775" y="0"/>
                    <a:pt x="709669" y="102724"/>
                    <a:pt x="709669" y="102724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79912" y="2884184"/>
            <a:ext cx="1394650" cy="106164"/>
            <a:chOff x="3779912" y="2530748"/>
            <a:chExt cx="1394650" cy="10616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779912" y="2636912"/>
              <a:ext cx="3874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818284" y="2636912"/>
              <a:ext cx="356278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4145965" y="2530748"/>
              <a:ext cx="709669" cy="102724"/>
            </a:xfrm>
            <a:custGeom>
              <a:avLst/>
              <a:gdLst>
                <a:gd name="connsiteX0" fmla="*/ 0 w 709669"/>
                <a:gd name="connsiteY0" fmla="*/ 102724 h 102724"/>
                <a:gd name="connsiteX1" fmla="*/ 345497 w 709669"/>
                <a:gd name="connsiteY1" fmla="*/ 0 h 102724"/>
                <a:gd name="connsiteX2" fmla="*/ 709669 w 709669"/>
                <a:gd name="connsiteY2" fmla="*/ 102724 h 10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9669" h="102724">
                  <a:moveTo>
                    <a:pt x="0" y="102724"/>
                  </a:moveTo>
                  <a:cubicBezTo>
                    <a:pt x="113609" y="51362"/>
                    <a:pt x="227219" y="0"/>
                    <a:pt x="345497" y="0"/>
                  </a:cubicBezTo>
                  <a:cubicBezTo>
                    <a:pt x="463775" y="0"/>
                    <a:pt x="709669" y="102724"/>
                    <a:pt x="709669" y="102724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58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6888" y="541636"/>
            <a:ext cx="5892126" cy="0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23246" y="1494169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726" y="40313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73243" y="40313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68683" y="356970"/>
            <a:ext cx="115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Hebrew Scholar"/>
                <a:cs typeface="Arial Hebrew Scholar"/>
              </a:rPr>
              <a:t>DNA</a:t>
            </a:r>
            <a:endParaRPr lang="en-US" dirty="0">
              <a:latin typeface="Arial Hebrew Scholar"/>
              <a:cs typeface="Arial Hebrew Schola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0002" y="1382107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62734" y="1375752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35435" y="1388462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21560" y="1382107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39623" y="1382107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2847" y="1368383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2575" y="1375752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3246" y="95411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Exon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75193" y="933852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Intron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978301" y="1309504"/>
            <a:ext cx="132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Hebrew Scholar"/>
                <a:cs typeface="Arial Hebrew Scholar"/>
              </a:rPr>
              <a:t>Pre-mRNA</a:t>
            </a:r>
            <a:endParaRPr lang="en-US" dirty="0">
              <a:latin typeface="Arial Hebrew Scholar"/>
              <a:cs typeface="Arial Hebrew Schola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895565" y="1612587"/>
            <a:ext cx="205263" cy="1448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00828" y="1612587"/>
            <a:ext cx="161906" cy="1448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8083" y="1612587"/>
            <a:ext cx="71947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707560" y="1612587"/>
            <a:ext cx="457496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05746" y="1620531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70015" y="1620531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18844" y="1628475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683113" y="1628475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982211" y="2374722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881257" y="2381077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053408" y="2374722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707560" y="2374722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503579" y="2381077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618844" y="2235870"/>
            <a:ext cx="351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Hebrew Scholar"/>
                <a:cs typeface="Arial Hebrew Scholar"/>
              </a:rPr>
              <a:t>Mature mRNA</a:t>
            </a:r>
            <a:endParaRPr lang="en-US" dirty="0">
              <a:latin typeface="Arial Hebrew Scholar"/>
              <a:cs typeface="Arial Hebrew Scholar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223246" y="4186644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410002" y="4074582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262734" y="4068227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435435" y="4080937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721560" y="4074582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4139623" y="4074582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22847" y="4060858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872575" y="4068227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232817" y="4001979"/>
            <a:ext cx="190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 spliced Pre-mRNA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895565" y="4305062"/>
            <a:ext cx="109357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989142" y="4305062"/>
            <a:ext cx="1175914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5746" y="4313006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370015" y="4313006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18844" y="4320950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683113" y="4320950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159875" y="5385204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332026" y="5378849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986178" y="5378849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503579" y="5378849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592452" y="5297677"/>
            <a:ext cx="351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Mature mRNA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6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6888" y="541636"/>
            <a:ext cx="5892126" cy="0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23246" y="1494169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726" y="40313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73243" y="40313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68683" y="356970"/>
            <a:ext cx="115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Hebrew Scholar"/>
                <a:cs typeface="Arial Hebrew Scholar"/>
              </a:rPr>
              <a:t>DNA</a:t>
            </a:r>
            <a:endParaRPr lang="en-US" dirty="0">
              <a:latin typeface="Arial Hebrew Scholar"/>
              <a:cs typeface="Arial Hebrew Schola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0002" y="1382107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62734" y="1375752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35435" y="1388462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21560" y="1382107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39623" y="1382107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2847" y="1368383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2575" y="1375752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895565" y="1612587"/>
            <a:ext cx="205263" cy="1448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00828" y="1612587"/>
            <a:ext cx="161906" cy="1448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8083" y="1612587"/>
            <a:ext cx="71947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707560" y="1612587"/>
            <a:ext cx="457496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05746" y="1620531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70015" y="1620531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18844" y="1628475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683113" y="1628475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280481" y="1390051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179527" y="1396406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8351678" y="1390051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005830" y="1390051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801849" y="1396406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20191" y="2460695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406947" y="2348633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259679" y="2342278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432380" y="2354988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718505" y="2348633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4136568" y="2348633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19792" y="2334909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869520" y="2342278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892510" y="2579113"/>
            <a:ext cx="109357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986087" y="2579113"/>
            <a:ext cx="1175914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2691" y="2587057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366960" y="2587057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15789" y="2595001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680058" y="2595001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7857212" y="2348633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8029363" y="2342278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683515" y="2342278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200916" y="2342278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7203951" y="4476018"/>
            <a:ext cx="12807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221250" y="4486118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8006" y="4374056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260738" y="4367701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33439" y="4380411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719564" y="4374056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137627" y="4374056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20851" y="4360332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870579" y="4367701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986087" y="4598181"/>
            <a:ext cx="521986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508073" y="4492300"/>
            <a:ext cx="459611" cy="258281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303750" y="4612480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368019" y="4612480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16848" y="4620424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681117" y="4620424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221250" y="3265172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408006" y="3153110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260738" y="3146755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433439" y="3159465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719564" y="3153110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137627" y="3153110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820851" y="3139386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70579" y="314675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893569" y="3383590"/>
            <a:ext cx="18174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075316" y="3377235"/>
            <a:ext cx="185422" cy="158755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7146" y="3399478"/>
            <a:ext cx="169397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4681117" y="3399478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31451" y="3196136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8256800" y="3202491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7052819" y="3202491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7344208" y="4353818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8430497" y="4360173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8602648" y="4353818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8256800" y="4353818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6865576" y="4360173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1893569" y="4612480"/>
            <a:ext cx="18174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075316" y="4606125"/>
            <a:ext cx="185422" cy="158755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874010" y="4003743"/>
            <a:ext cx="61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Intron retention</a:t>
            </a:r>
            <a:endParaRPr lang="en-US" sz="8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215653" y="541636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AS-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0" y="1154398"/>
            <a:ext cx="7654259" cy="259195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1899469" y="1412752"/>
            <a:ext cx="4246732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9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216</Words>
  <Application>Microsoft Macintosh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Howell</dc:creator>
  <cp:lastModifiedBy>Brittany Howell</cp:lastModifiedBy>
  <cp:revision>39</cp:revision>
  <dcterms:created xsi:type="dcterms:W3CDTF">2016-03-09T00:24:53Z</dcterms:created>
  <dcterms:modified xsi:type="dcterms:W3CDTF">2016-03-11T01:12:49Z</dcterms:modified>
</cp:coreProperties>
</file>