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E34F-C132-0841-ACD1-E99C40134EFF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8A98-C9B4-EA47-BA4C-3E4C45B11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01845" y="862231"/>
            <a:ext cx="800100" cy="800100"/>
            <a:chOff x="5401845" y="862231"/>
            <a:chExt cx="800100" cy="800100"/>
          </a:xfrm>
        </p:grpSpPr>
        <p:sp>
          <p:nvSpPr>
            <p:cNvPr id="5" name="Oval 4"/>
            <p:cNvSpPr/>
            <p:nvPr/>
          </p:nvSpPr>
          <p:spPr>
            <a:xfrm>
              <a:off x="5401845" y="862231"/>
              <a:ext cx="800100" cy="800100"/>
            </a:xfrm>
            <a:prstGeom prst="ellipse">
              <a:avLst/>
            </a:prstGeom>
            <a:solidFill>
              <a:srgbClr val="37C0C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Text Box 2"/>
            <p:cNvSpPr txBox="1"/>
            <p:nvPr/>
          </p:nvSpPr>
          <p:spPr>
            <a:xfrm>
              <a:off x="5590341" y="869587"/>
              <a:ext cx="452186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4000" dirty="0">
                  <a:solidFill>
                    <a:srgbClr val="FFFFFF"/>
                  </a:solidFill>
                  <a:latin typeface="Didot"/>
                  <a:ea typeface="ＭＳ 明朝"/>
                  <a:cs typeface="Times New Roman"/>
                </a:rPr>
                <a:t>b</a:t>
              </a:r>
              <a:endParaRPr lang="en-US" sz="3200" dirty="0">
                <a:effectLst/>
                <a:ea typeface="ＭＳ 明朝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94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Kohler</dc:creator>
  <cp:lastModifiedBy>Brittany Kohler</cp:lastModifiedBy>
  <cp:revision>2</cp:revision>
  <dcterms:created xsi:type="dcterms:W3CDTF">2015-10-30T17:25:13Z</dcterms:created>
  <dcterms:modified xsi:type="dcterms:W3CDTF">2015-10-30T17:53:13Z</dcterms:modified>
</cp:coreProperties>
</file>