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91" d="100"/>
          <a:sy n="91" d="100"/>
        </p:scale>
        <p:origin x="-1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Welcome to Data Science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Data Science?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 of Data Science: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(“Hacking”) Skills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Knowledge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Science Venn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18" y="1638232"/>
            <a:ext cx="4669801" cy="4457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794" y="6127016"/>
            <a:ext cx="809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drewconway.com</a:t>
            </a:r>
            <a:r>
              <a:rPr lang="en-US" dirty="0"/>
              <a:t>/</a:t>
            </a:r>
            <a:r>
              <a:rPr lang="en-US" dirty="0" err="1"/>
              <a:t>zia</a:t>
            </a:r>
            <a:r>
              <a:rPr lang="en-US" dirty="0"/>
              <a:t>/2013/3/26/the-data-science-</a:t>
            </a:r>
            <a:r>
              <a:rPr lang="en-US" dirty="0" err="1"/>
              <a:t>venn</a:t>
            </a:r>
            <a:r>
              <a:rPr lang="en-US" dirty="0"/>
              <a:t>-diagram </a:t>
            </a:r>
          </a:p>
        </p:txBody>
      </p:sp>
    </p:spTree>
    <p:extLst>
      <p:ext uri="{BB962C8B-B14F-4D97-AF65-F5344CB8AC3E}">
        <p14:creationId xmlns:p14="http://schemas.microsoft.com/office/powerpoint/2010/main" val="158086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i="1" dirty="0" smtClean="0"/>
              <a:t>practice</a:t>
            </a:r>
            <a:r>
              <a:rPr lang="en-US" dirty="0" smtClean="0"/>
              <a:t> of data science</a:t>
            </a:r>
          </a:p>
          <a:p>
            <a:r>
              <a:rPr lang="en-US" dirty="0" smtClean="0"/>
              <a:t>No previous expertise expected</a:t>
            </a:r>
          </a:p>
          <a:p>
            <a:r>
              <a:rPr lang="en-US" dirty="0" smtClean="0"/>
              <a:t>Teaches concepts through hands-on applications</a:t>
            </a:r>
          </a:p>
          <a:p>
            <a:r>
              <a:rPr lang="en-US" dirty="0" smtClean="0"/>
              <a:t>Uses real world data and examples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</a:p>
          <a:p>
            <a:r>
              <a:rPr lang="en-US" dirty="0" smtClean="0"/>
              <a:t>Analyzing Data</a:t>
            </a:r>
          </a:p>
          <a:p>
            <a:r>
              <a:rPr lang="en-US" dirty="0" smtClean="0"/>
              <a:t>Presenting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9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 Getting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Tools of the Trade: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Flat Data</a:t>
            </a:r>
          </a:p>
          <a:p>
            <a:pPr lvl="1"/>
            <a:r>
              <a:rPr lang="en-US" dirty="0"/>
              <a:t>Data from the Web</a:t>
            </a:r>
          </a:p>
          <a:p>
            <a:pPr lvl="1"/>
            <a:r>
              <a:rPr lang="en-US" dirty="0"/>
              <a:t>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7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 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Conditional Means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Cross Validation</a:t>
            </a:r>
            <a:endParaRPr lang="en-US" dirty="0"/>
          </a:p>
          <a:p>
            <a:pPr lvl="1"/>
            <a:r>
              <a:rPr lang="en-US" dirty="0"/>
              <a:t>Machine Learning: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0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 Presenting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Plots</a:t>
            </a:r>
          </a:p>
          <a:p>
            <a:r>
              <a:rPr lang="en-US" dirty="0" smtClean="0"/>
              <a:t>Scatterplots</a:t>
            </a:r>
          </a:p>
          <a:p>
            <a:r>
              <a:rPr lang="en-US" dirty="0" smtClean="0"/>
              <a:t>Plots and Tables for Classification</a:t>
            </a:r>
          </a:p>
          <a:p>
            <a:r>
              <a:rPr lang="en-US" dirty="0" smtClean="0"/>
              <a:t>Interactive Graphics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Project: Predict an outcome using a dataset</a:t>
            </a:r>
          </a:p>
          <a:p>
            <a:r>
              <a:rPr lang="en-US" dirty="0" smtClean="0"/>
              <a:t>This will challenge you to combine all of the skills you will master:</a:t>
            </a:r>
          </a:p>
          <a:p>
            <a:pPr lvl="1"/>
            <a:r>
              <a:rPr lang="en-US" dirty="0" smtClean="0"/>
              <a:t>Getting data</a:t>
            </a:r>
          </a:p>
          <a:p>
            <a:pPr lvl="1"/>
            <a:r>
              <a:rPr lang="en-US" dirty="0" smtClean="0"/>
              <a:t>Conducting an analysis</a:t>
            </a:r>
          </a:p>
          <a:p>
            <a:pPr lvl="1"/>
            <a:r>
              <a:rPr lang="en-US" dirty="0" smtClean="0"/>
              <a:t>Communicating your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50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174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Body Slides</vt:lpstr>
      <vt:lpstr>Welcome to Data Science</vt:lpstr>
      <vt:lpstr>What is Data Science?</vt:lpstr>
      <vt:lpstr>The Data Science Venn Diagram</vt:lpstr>
      <vt:lpstr>This Class</vt:lpstr>
      <vt:lpstr>Topics for the Class</vt:lpstr>
      <vt:lpstr>Topics: Getting Data</vt:lpstr>
      <vt:lpstr>Topics: Analyzing Data</vt:lpstr>
      <vt:lpstr>Topics: Presenting Results</vt:lpstr>
      <vt:lpstr>Putting it All Together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45</cp:revision>
  <dcterms:created xsi:type="dcterms:W3CDTF">2017-03-13T16:05:11Z</dcterms:created>
  <dcterms:modified xsi:type="dcterms:W3CDTF">2018-07-09T17:56:47Z</dcterms:modified>
</cp:coreProperties>
</file>