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5" r:id="rId4"/>
    <p:sldId id="267" r:id="rId5"/>
    <p:sldId id="266" r:id="rId6"/>
    <p:sldId id="263" r:id="rId7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703" autoAdjust="0"/>
    <p:restoredTop sz="94651"/>
  </p:normalViewPr>
  <p:slideViewPr>
    <p:cSldViewPr snapToGrid="0">
      <p:cViewPr varScale="1">
        <p:scale>
          <a:sx n="91" d="100"/>
          <a:sy n="91" d="100"/>
        </p:scale>
        <p:origin x="-128" y="-1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5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46D1D-9DB8-41B0-A6E1-F19163075F85}" type="datetimeFigureOut">
              <a:rPr lang="en-US" smtClean="0"/>
              <a:t>6/25/18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1FA9-428B-4746-A21C-6F1BCCC5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4686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4"/>
            <a:ext cx="9146036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ebsit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monstra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06" y="2401425"/>
            <a:ext cx="4523914" cy="15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313"/>
            <a:ext cx="7886700" cy="435133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236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9236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3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es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5397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8046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6977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0" y="6724650"/>
            <a:ext cx="9146036" cy="1333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0083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67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880315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The Mighty Conditional Mean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Will Doyle</a:t>
            </a:r>
          </a:p>
        </p:txBody>
      </p:sp>
    </p:spTree>
    <p:extLst>
      <p:ext uri="{BB962C8B-B14F-4D97-AF65-F5344CB8AC3E}">
        <p14:creationId xmlns:p14="http://schemas.microsoft.com/office/powerpoint/2010/main" val="153008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Applications of the Conditional Mean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Course attendance by day of the week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School enrollment by number of young people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Teacher attrition by age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Test scores by GPA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Wages by education level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82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Example: Wages by Education Level </a:t>
            </a:r>
            <a:endParaRPr lang="en-US" sz="3200" dirty="0"/>
          </a:p>
        </p:txBody>
      </p:sp>
      <p:pic>
        <p:nvPicPr>
          <p:cNvPr id="4" name="Content Placeholder 3" descr="incom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080" r="-36080"/>
          <a:stretch>
            <a:fillRect/>
          </a:stretch>
        </p:blipFill>
        <p:spPr>
          <a:xfrm>
            <a:off x="154180" y="1567657"/>
            <a:ext cx="8790961" cy="4850246"/>
          </a:xfrm>
        </p:spPr>
      </p:pic>
    </p:spTree>
    <p:extLst>
      <p:ext uri="{BB962C8B-B14F-4D97-AF65-F5344CB8AC3E}">
        <p14:creationId xmlns:p14="http://schemas.microsoft.com/office/powerpoint/2010/main" val="3189773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Attrition by Travel and Gender</a:t>
            </a:r>
            <a:endParaRPr lang="en-US" dirty="0"/>
          </a:p>
        </p:txBody>
      </p:sp>
      <p:pic>
        <p:nvPicPr>
          <p:cNvPr id="5" name="Picture 4" descr="trav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268" y="1624707"/>
            <a:ext cx="5410970" cy="513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4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Conditional Mean as a Prediction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you predict the temperature will be where you live next July?</a:t>
            </a:r>
          </a:p>
          <a:p>
            <a:r>
              <a:rPr lang="en-US" dirty="0" smtClean="0"/>
              <a:t>You probably would look up average temperatures</a:t>
            </a:r>
          </a:p>
          <a:p>
            <a:r>
              <a:rPr lang="en-US" dirty="0" smtClean="0"/>
              <a:t>What do you predict an engineer with two years of experience will make next year?</a:t>
            </a:r>
          </a:p>
          <a:p>
            <a:r>
              <a:rPr lang="en-US" dirty="0" smtClean="0"/>
              <a:t>You would probably look up average income by experience for engineers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469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33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3"/>
  <p:tag name="MMPROD_UIDATA" val="&lt;database version=&quot;11.0&quot;&gt;&lt;object type=&quot;1&quot; unique_id=&quot;10001&quot;&gt;&lt;object type=&quot;8&quot; unique_id=&quot;41358&quot;&gt;&lt;/object&gt;&lt;object type=&quot;2&quot; unique_id=&quot;41359&quot;&gt;&lt;object type=&quot;3&quot; unique_id=&quot;41360&quot;&gt;&lt;property id=&quot;20148&quot; value=&quot;5&quot;/&gt;&lt;property id=&quot;20300&quot; value=&quot;Slide 1 - &amp;quot;Insert Title Here&amp;quot;&quot;/&gt;&lt;property id=&quot;20307&quot; value=&quot;256&quot;/&gt;&lt;/object&gt;&lt;object type=&quot;3&quot; unique_id=&quot;41361&quot;&gt;&lt;property id=&quot;20148&quot; value=&quot;5&quot;/&gt;&lt;property id=&quot;20300&quot; value=&quot;Slide 2 - &amp;quot;Title&amp;quot;&quot;/&gt;&lt;property id=&quot;20307&quot; value=&quot;257&quot;/&gt;&lt;/object&gt;&lt;object type=&quot;3&quot; unique_id=&quot;41362&quot;&gt;&lt;property id=&quot;20148&quot; value=&quot;5&quot;/&gt;&lt;property id=&quot;20300&quot; value=&quot;Slide 7&quot;/&gt;&lt;property id=&quot;20307&quot; value=&quot;258&quot;/&gt;&lt;/object&gt;&lt;object type=&quot;3&quot; unique_id=&quot;49069&quot;&gt;&lt;property id=&quot;20148&quot; value=&quot;5&quot;/&gt;&lt;property id=&quot;20300&quot; value=&quot;Slide 3&quot;/&gt;&lt;property id=&quot;20307&quot; value=&quot;259&quot;/&gt;&lt;/object&gt;&lt;object type=&quot;3&quot; unique_id=&quot;49070&quot;&gt;&lt;property id=&quot;20148&quot; value=&quot;5&quot;/&gt;&lt;property id=&quot;20300&quot; value=&quot;Slide 4&quot;/&gt;&lt;property id=&quot;20307&quot; value=&quot;260&quot;/&gt;&lt;/object&gt;&lt;object type=&quot;3&quot; unique_id=&quot;49071&quot;&gt;&lt;property id=&quot;20148&quot; value=&quot;5&quot;/&gt;&lt;property id=&quot;20300&quot; value=&quot;Slide 5&quot;/&gt;&lt;property id=&quot;20307&quot; value=&quot;261&quot;/&gt;&lt;/object&gt;&lt;object type=&quot;3&quot; unique_id=&quot;49072&quot;&gt;&lt;property id=&quot;20148&quot; value=&quot;5&quot;/&gt;&lt;property id=&quot;20300&quot; value=&quot;Slide 6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ody Sli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</TotalTime>
  <Words>104</Words>
  <Application>Microsoft Macintosh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Body Slides</vt:lpstr>
      <vt:lpstr>The Mighty Conditional Mean</vt:lpstr>
      <vt:lpstr>Applications of the Conditional Mean</vt:lpstr>
      <vt:lpstr>Example: Wages by Education Level </vt:lpstr>
      <vt:lpstr>Example: Attrition by Travel and Gender</vt:lpstr>
      <vt:lpstr>The Conditional Mean as a Prediction</vt:lpstr>
      <vt:lpstr>PowerPoint Presentation</vt:lpstr>
    </vt:vector>
  </TitlesOfParts>
  <Company>2U,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Vanderbilt</dc:title>
  <dc:creator>2toradmin</dc:creator>
  <cp:lastModifiedBy>Doyle Will</cp:lastModifiedBy>
  <cp:revision>47</cp:revision>
  <dcterms:created xsi:type="dcterms:W3CDTF">2017-03-13T16:05:11Z</dcterms:created>
  <dcterms:modified xsi:type="dcterms:W3CDTF">2018-06-25T18:14:50Z</dcterms:modified>
</cp:coreProperties>
</file>