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9" d="100"/>
          <a:sy n="8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The Logic of Prediction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Predictions Using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predict?</a:t>
            </a:r>
          </a:p>
          <a:p>
            <a:pPr lvl="1"/>
            <a:r>
              <a:rPr lang="en-US" dirty="0" smtClean="0"/>
              <a:t>How many students will enroll in my school?</a:t>
            </a:r>
          </a:p>
          <a:p>
            <a:pPr lvl="1"/>
            <a:r>
              <a:rPr lang="en-US" dirty="0" smtClean="0"/>
              <a:t>How many customers will buy my product?</a:t>
            </a:r>
          </a:p>
          <a:p>
            <a:pPr lvl="1"/>
            <a:r>
              <a:rPr lang="en-US" dirty="0" smtClean="0"/>
              <a:t>How many of my employees will leave next year?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future events from past </a:t>
            </a:r>
            <a:r>
              <a:rPr lang="en-US" dirty="0" err="1" smtClean="0"/>
              <a:t>occurences</a:t>
            </a:r>
            <a:endParaRPr lang="en-US" dirty="0" smtClean="0"/>
          </a:p>
          <a:p>
            <a:r>
              <a:rPr lang="en-US" dirty="0" smtClean="0"/>
              <a:t>In the language of data science, we use data from the past to “train” our models, then “test” our predictions against future events</a:t>
            </a:r>
          </a:p>
          <a:p>
            <a:r>
              <a:rPr lang="en-US" dirty="0" smtClean="0"/>
              <a:t>A good model will accurately predict future </a:t>
            </a:r>
            <a:r>
              <a:rPr lang="en-US" dirty="0" err="1" smtClean="0"/>
              <a:t>occurences</a:t>
            </a:r>
            <a:endParaRPr lang="en-US" dirty="0"/>
          </a:p>
          <a:p>
            <a:r>
              <a:rPr lang="en-US" dirty="0" smtClean="0"/>
              <a:t>A bad model will poorly predict future </a:t>
            </a:r>
            <a:r>
              <a:rPr lang="en-US" dirty="0" err="1" smtClean="0"/>
              <a:t>occurences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good predictions</a:t>
            </a:r>
            <a:endParaRPr lang="en-US" dirty="0"/>
          </a:p>
        </p:txBody>
      </p:sp>
      <p:pic>
        <p:nvPicPr>
          <p:cNvPr id="5" name="Picture 4" descr="Screen Shot 2018-07-09 at 1.0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1" y="1640925"/>
            <a:ext cx="6564557" cy="4293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88205"/>
            <a:ext cx="92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projects.fivethirtyeight.com</a:t>
            </a:r>
            <a:r>
              <a:rPr lang="en-US" dirty="0"/>
              <a:t>/congress-generic-ballot-polls/?</a:t>
            </a:r>
            <a:r>
              <a:rPr lang="en-US" dirty="0" err="1"/>
              <a:t>ex_cid</a:t>
            </a:r>
            <a:r>
              <a:rPr lang="en-US" dirty="0"/>
              <a:t>=</a:t>
            </a:r>
            <a:r>
              <a:rPr lang="en-US" dirty="0" err="1"/>
              <a:t>rrpromo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bad predictions</a:t>
            </a:r>
            <a:endParaRPr lang="en-US" dirty="0"/>
          </a:p>
        </p:txBody>
      </p:sp>
      <p:pic>
        <p:nvPicPr>
          <p:cNvPr id="4" name="Picture 3" descr="Screen Shot 2018-07-09 at 1.0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224"/>
            <a:ext cx="7606324" cy="4434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762" y="6109474"/>
            <a:ext cx="843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www.chicagotribune.com</a:t>
            </a:r>
            <a:r>
              <a:rPr lang="en-US" dirty="0"/>
              <a:t>/news/watchdog/ct-dcfs-eckerd-met-20171206-story.html</a:t>
            </a:r>
          </a:p>
        </p:txBody>
      </p:sp>
    </p:spTree>
    <p:extLst>
      <p:ext uri="{BB962C8B-B14F-4D97-AF65-F5344CB8AC3E}">
        <p14:creationId xmlns:p14="http://schemas.microsoft.com/office/powerpoint/2010/main" val="266562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Check Our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prediction (e.g. predict conditional means for each group)</a:t>
            </a:r>
          </a:p>
          <a:p>
            <a:r>
              <a:rPr lang="en-US" dirty="0" smtClean="0"/>
              <a:t>Compare the prediction to the actual data</a:t>
            </a:r>
          </a:p>
          <a:p>
            <a:r>
              <a:rPr lang="en-US" dirty="0" smtClean="0"/>
              <a:t>See how big the difference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180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The Logic of Prediction</vt:lpstr>
      <vt:lpstr>Predictions Using Data</vt:lpstr>
      <vt:lpstr>Logic of Prediction</vt:lpstr>
      <vt:lpstr>Examples: good predictions</vt:lpstr>
      <vt:lpstr>Examples: bad predictions</vt:lpstr>
      <vt:lpstr>How We Check Our Models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46</cp:revision>
  <dcterms:created xsi:type="dcterms:W3CDTF">2017-03-13T16:05:11Z</dcterms:created>
  <dcterms:modified xsi:type="dcterms:W3CDTF">2018-07-09T18:07:52Z</dcterms:modified>
</cp:coreProperties>
</file>