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4" r:id="rId4"/>
    <p:sldId id="265" r:id="rId5"/>
    <p:sldId id="266" r:id="rId6"/>
    <p:sldId id="267" r:id="rId7"/>
    <p:sldId id="263" r:id="rId8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703" autoAdjust="0"/>
    <p:restoredTop sz="94651"/>
  </p:normalViewPr>
  <p:slideViewPr>
    <p:cSldViewPr snapToGrid="0">
      <p:cViewPr varScale="1">
        <p:scale>
          <a:sx n="87" d="100"/>
          <a:sy n="87" d="100"/>
        </p:scale>
        <p:origin x="-16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5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gs" Target="tags/tag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46D1D-9DB8-41B0-A6E1-F19163075F85}" type="datetimeFigureOut">
              <a:rPr lang="en-US" smtClean="0"/>
              <a:t>7/9/18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1FA9-428B-4746-A21C-6F1BCCC5B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5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4686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84"/>
            <a:ext cx="9146036" cy="512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" y="-4759"/>
            <a:ext cx="1471253" cy="5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4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ebsit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1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monstra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3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06" y="2401425"/>
            <a:ext cx="4523914" cy="15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9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313"/>
            <a:ext cx="7886700" cy="435133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7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6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0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236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9236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4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32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ues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2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5397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8046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6977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1"/>
          <a:stretch/>
        </p:blipFill>
        <p:spPr>
          <a:xfrm>
            <a:off x="0" y="6724650"/>
            <a:ext cx="9146036" cy="1333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0083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6" y="-8135"/>
            <a:ext cx="9146036" cy="3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67" r:id="rId8"/>
    <p:sldLayoutId id="2147483684" r:id="rId9"/>
    <p:sldLayoutId id="2147483685" r:id="rId10"/>
    <p:sldLayoutId id="2147483686" r:id="rId11"/>
    <p:sldLayoutId id="2147483687" r:id="rId12"/>
    <p:sldLayoutId id="214748367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880315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Welcome to Data Science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00000"/>
              </a:lnSpc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Will Doyle</a:t>
            </a:r>
          </a:p>
        </p:txBody>
      </p:sp>
    </p:spTree>
    <p:extLst>
      <p:ext uri="{BB962C8B-B14F-4D97-AF65-F5344CB8AC3E}">
        <p14:creationId xmlns:p14="http://schemas.microsoft.com/office/powerpoint/2010/main" val="153008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Quantifying Error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Error= Actual data- prediction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Larger errors= less predictive accuracy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We can quantify this using the MSE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82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Root Mean Squared Error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666" y="2327140"/>
            <a:ext cx="7481721" cy="243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2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Mean Squared Error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45" y="1485479"/>
            <a:ext cx="8394013" cy="554136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4729844" y="1985499"/>
            <a:ext cx="2437913" cy="13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01400" y="1970900"/>
            <a:ext cx="135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Large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6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Mean Squared Error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62" y="1316640"/>
            <a:ext cx="8394013" cy="554136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218939" y="2715461"/>
            <a:ext cx="394154" cy="2292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33538" y="2627865"/>
            <a:ext cx="181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Very small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28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Mean Squared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measure “averages” the size of all of the error terms</a:t>
            </a:r>
          </a:p>
          <a:p>
            <a:r>
              <a:rPr lang="en-US" dirty="0" smtClean="0"/>
              <a:t>Square term is necessary, as errors average out to 0 for many predictors.</a:t>
            </a:r>
          </a:p>
          <a:p>
            <a:r>
              <a:rPr lang="en-US" dirty="0" smtClean="0"/>
              <a:t>Expressed in units of the outcome variable</a:t>
            </a:r>
          </a:p>
          <a:p>
            <a:r>
              <a:rPr lang="en-US" dirty="0" smtClean="0"/>
              <a:t>What’s “big” or “small” depends on the outcome of interest.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38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334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33"/>
  <p:tag name="MMPROD_UIDATA" val="&lt;database version=&quot;11.0&quot;&gt;&lt;object type=&quot;1&quot; unique_id=&quot;10001&quot;&gt;&lt;object type=&quot;8&quot; unique_id=&quot;41358&quot;&gt;&lt;/object&gt;&lt;object type=&quot;2&quot; unique_id=&quot;41359&quot;&gt;&lt;object type=&quot;3&quot; unique_id=&quot;41360&quot;&gt;&lt;property id=&quot;20148&quot; value=&quot;5&quot;/&gt;&lt;property id=&quot;20300&quot; value=&quot;Slide 1 - &amp;quot;Insert Title Here&amp;quot;&quot;/&gt;&lt;property id=&quot;20307&quot; value=&quot;256&quot;/&gt;&lt;/object&gt;&lt;object type=&quot;3&quot; unique_id=&quot;41361&quot;&gt;&lt;property id=&quot;20148&quot; value=&quot;5&quot;/&gt;&lt;property id=&quot;20300&quot; value=&quot;Slide 2 - &amp;quot;Title&amp;quot;&quot;/&gt;&lt;property id=&quot;20307&quot; value=&quot;257&quot;/&gt;&lt;/object&gt;&lt;object type=&quot;3&quot; unique_id=&quot;41362&quot;&gt;&lt;property id=&quot;20148&quot; value=&quot;5&quot;/&gt;&lt;property id=&quot;20300&quot; value=&quot;Slide 7&quot;/&gt;&lt;property id=&quot;20307&quot; value=&quot;258&quot;/&gt;&lt;/object&gt;&lt;object type=&quot;3&quot; unique_id=&quot;49069&quot;&gt;&lt;property id=&quot;20148&quot; value=&quot;5&quot;/&gt;&lt;property id=&quot;20300&quot; value=&quot;Slide 3&quot;/&gt;&lt;property id=&quot;20307&quot; value=&quot;259&quot;/&gt;&lt;/object&gt;&lt;object type=&quot;3&quot; unique_id=&quot;49070&quot;&gt;&lt;property id=&quot;20148&quot; value=&quot;5&quot;/&gt;&lt;property id=&quot;20300&quot; value=&quot;Slide 4&quot;/&gt;&lt;property id=&quot;20307&quot; value=&quot;260&quot;/&gt;&lt;/object&gt;&lt;object type=&quot;3&quot; unique_id=&quot;49071&quot;&gt;&lt;property id=&quot;20148&quot; value=&quot;5&quot;/&gt;&lt;property id=&quot;20300&quot; value=&quot;Slide 5&quot;/&gt;&lt;property id=&quot;20307&quot; value=&quot;261&quot;/&gt;&lt;/object&gt;&lt;object type=&quot;3&quot; unique_id=&quot;49072&quot;&gt;&lt;property id=&quot;20148&quot; value=&quot;5&quot;/&gt;&lt;property id=&quot;20300&quot; value=&quot;Slide 6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ody Slid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99</Words>
  <Application>Microsoft Macintosh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Body Slides</vt:lpstr>
      <vt:lpstr>Welcome to Data Science</vt:lpstr>
      <vt:lpstr>Quantifying Error</vt:lpstr>
      <vt:lpstr>The Root Mean Squared Error</vt:lpstr>
      <vt:lpstr>Root Mean Squared Error</vt:lpstr>
      <vt:lpstr>Root Mean Squared Error</vt:lpstr>
      <vt:lpstr>Root Mean Squared Error</vt:lpstr>
      <vt:lpstr>PowerPoint Presentation</vt:lpstr>
    </vt:vector>
  </TitlesOfParts>
  <Company>2U,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Vanderbilt</dc:title>
  <dc:creator>2toradmin</dc:creator>
  <cp:lastModifiedBy>Doyle Will</cp:lastModifiedBy>
  <cp:revision>45</cp:revision>
  <dcterms:created xsi:type="dcterms:W3CDTF">2017-03-13T16:05:11Z</dcterms:created>
  <dcterms:modified xsi:type="dcterms:W3CDTF">2018-07-09T18:21:30Z</dcterms:modified>
</cp:coreProperties>
</file>