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9" r:id="rId5"/>
    <p:sldId id="267" r:id="rId6"/>
    <p:sldId id="268" r:id="rId7"/>
    <p:sldId id="263" r:id="rId8"/>
    <p:sldId id="264" r:id="rId9"/>
    <p:sldId id="265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88" d="100"/>
          <a:sy n="88" d="100"/>
        </p:scale>
        <p:origin x="-1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Plotting Conditional Means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Bar Plot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87" y="1602888"/>
            <a:ext cx="7230056" cy="49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Ranked Bar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4" y="1718605"/>
            <a:ext cx="5191181" cy="46199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306041"/>
            <a:ext cx="1032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www.nytimes.com</a:t>
            </a:r>
            <a:r>
              <a:rPr lang="en-US" dirty="0"/>
              <a:t>/interactive/2018/04/13/opinion/college-recruitment-rich-</a:t>
            </a:r>
            <a:r>
              <a:rPr lang="en-US" dirty="0" err="1"/>
              <a:t>white.html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9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Dot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75" y="1538288"/>
            <a:ext cx="6566218" cy="42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</a:t>
            </a:r>
            <a:endParaRPr lang="en-US" dirty="0"/>
          </a:p>
        </p:txBody>
      </p:sp>
      <p:pic>
        <p:nvPicPr>
          <p:cNvPr id="4" name="Picture 3" descr="figure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4" y="1529359"/>
            <a:ext cx="7345505" cy="51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16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How to Download R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56957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726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45</Words>
  <Application>Microsoft Macintosh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Body Slides</vt:lpstr>
      <vt:lpstr>Plotting Conditional Means</vt:lpstr>
      <vt:lpstr>Basic Bar Plot</vt:lpstr>
      <vt:lpstr>Ranked Bar Plot</vt:lpstr>
      <vt:lpstr>PowerPoint Presentation</vt:lpstr>
      <vt:lpstr>Dot Plot</vt:lpstr>
      <vt:lpstr>Faceting</vt:lpstr>
      <vt:lpstr>PowerPoint Presentation</vt:lpstr>
      <vt:lpstr>How to Download R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46</cp:revision>
  <dcterms:created xsi:type="dcterms:W3CDTF">2017-03-13T16:05:11Z</dcterms:created>
  <dcterms:modified xsi:type="dcterms:W3CDTF">2018-07-09T19:01:18Z</dcterms:modified>
</cp:coreProperties>
</file>