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65" r:id="rId4"/>
    <p:sldId id="266" r:id="rId5"/>
    <p:sldId id="267" r:id="rId6"/>
    <p:sldId id="263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703" autoAdjust="0"/>
    <p:restoredTop sz="94651"/>
  </p:normalViewPr>
  <p:slideViewPr>
    <p:cSldViewPr snapToGrid="0">
      <p:cViewPr varScale="1">
        <p:scale>
          <a:sx n="86" d="100"/>
          <a:sy n="86" d="100"/>
        </p:scale>
        <p:origin x="-1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Flat Data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Flat Data Files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Flat data has the following characteristics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Each row is a case 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Rows may or may not be labeled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Each column is a variable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Columns are almost always labeled</a:t>
            </a:r>
          </a:p>
          <a:p>
            <a:pPr marL="0" indent="0"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When we say “dataset” this is what we almost always mean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2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Flat Data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Delimited: comma separated (</a:t>
            </a:r>
            <a:r>
              <a:rPr lang="en-US" dirty="0" err="1" smtClean="0"/>
              <a:t>csv</a:t>
            </a:r>
            <a:r>
              <a:rPr lang="en-US" dirty="0" smtClean="0"/>
              <a:t>) tab separated </a:t>
            </a:r>
          </a:p>
          <a:p>
            <a:r>
              <a:rPr lang="en-US" dirty="0" smtClean="0"/>
              <a:t>Fixed width (</a:t>
            </a:r>
            <a:r>
              <a:rPr lang="en-US" dirty="0" err="1" smtClean="0"/>
              <a:t>fwf</a:t>
            </a:r>
            <a:r>
              <a:rPr lang="en-US" dirty="0" smtClean="0"/>
              <a:t>)</a:t>
            </a:r>
          </a:p>
          <a:p>
            <a:r>
              <a:rPr lang="en-US" dirty="0" smtClean="0"/>
              <a:t>Other languages: Stata, SPSS, SAS,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5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for Organizing Flat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extraneous information (metadata) included INSIDE dataset</a:t>
            </a:r>
          </a:p>
          <a:p>
            <a:r>
              <a:rPr lang="en-US" dirty="0" smtClean="0"/>
              <a:t>Clear column (variable) names</a:t>
            </a:r>
          </a:p>
          <a:p>
            <a:r>
              <a:rPr lang="en-US" dirty="0" smtClean="0"/>
              <a:t>Clear value labels</a:t>
            </a:r>
          </a:p>
          <a:p>
            <a:r>
              <a:rPr lang="en-US" dirty="0" smtClean="0"/>
              <a:t>Understanding units of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2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Data vs.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is organized in rows and </a:t>
            </a:r>
            <a:r>
              <a:rPr lang="en-US" dirty="0" err="1" smtClean="0"/>
              <a:t>coumns</a:t>
            </a:r>
            <a:endParaRPr lang="en-US" dirty="0" smtClean="0"/>
          </a:p>
          <a:p>
            <a:r>
              <a:rPr lang="en-US" dirty="0" smtClean="0"/>
              <a:t>BUT: no constraints</a:t>
            </a:r>
          </a:p>
          <a:p>
            <a:r>
              <a:rPr lang="en-US" dirty="0" smtClean="0"/>
              <a:t>Cells may contain data and/or calculations</a:t>
            </a:r>
          </a:p>
          <a:p>
            <a:r>
              <a:rPr lang="en-US" dirty="0" smtClean="0"/>
              <a:t>In our work, we always separate data and results of data analysis.</a:t>
            </a:r>
          </a:p>
          <a:p>
            <a:r>
              <a:rPr lang="en-US" dirty="0" smtClean="0"/>
              <a:t>Excel spreadsheets can be organized into datasets, but it’s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154</Words>
  <Application>Microsoft Macintosh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Body Slides</vt:lpstr>
      <vt:lpstr>Flat Data</vt:lpstr>
      <vt:lpstr>Flat Data Files</vt:lpstr>
      <vt:lpstr>Types of Flat Data Files</vt:lpstr>
      <vt:lpstr>Keys for Organizing Flat Data</vt:lpstr>
      <vt:lpstr>Flat Data vs. Excel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47</cp:revision>
  <dcterms:created xsi:type="dcterms:W3CDTF">2017-03-13T16:05:11Z</dcterms:created>
  <dcterms:modified xsi:type="dcterms:W3CDTF">2018-07-09T19:01:15Z</dcterms:modified>
</cp:coreProperties>
</file>