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3" r:id="rId6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4" d="100"/>
          <a:sy n="8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Databases and Flat Files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database: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multiple tables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Tables are linked to one another via certain ids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contain many different units of analysis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Can cover multiple domains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Datasets:</a:t>
            </a:r>
          </a:p>
          <a:p>
            <a:r>
              <a:rPr lang="en-US" dirty="0" smtClean="0"/>
              <a:t>Have unique ids for each case</a:t>
            </a:r>
          </a:p>
          <a:p>
            <a:r>
              <a:rPr lang="en-US" dirty="0" smtClean="0"/>
              <a:t>Have single units of analysis</a:t>
            </a:r>
          </a:p>
          <a:p>
            <a:r>
              <a:rPr lang="en-US" dirty="0" smtClean="0"/>
              <a:t>Cover a single conceptual domain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dataset is not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Databases can be used to generate single flat files</a:t>
            </a:r>
          </a:p>
          <a:p>
            <a:r>
              <a:rPr lang="en-US" dirty="0" smtClean="0"/>
              <a:t>Each flat file can be a dataset</a:t>
            </a:r>
          </a:p>
          <a:p>
            <a:r>
              <a:rPr lang="en-US" dirty="0" smtClean="0"/>
              <a:t>But don’t get databases and datasets confused!</a:t>
            </a:r>
          </a:p>
          <a:p>
            <a:r>
              <a:rPr lang="en-US" dirty="0" smtClean="0"/>
              <a:t>What’s needed for statistical analysis is a dataset</a:t>
            </a:r>
          </a:p>
        </p:txBody>
      </p:sp>
    </p:spTree>
    <p:extLst>
      <p:ext uri="{BB962C8B-B14F-4D97-AF65-F5344CB8AC3E}">
        <p14:creationId xmlns:p14="http://schemas.microsoft.com/office/powerpoint/2010/main" val="319570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90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Body Slides</vt:lpstr>
      <vt:lpstr>Databases and Flat Files</vt:lpstr>
      <vt:lpstr>Databases</vt:lpstr>
      <vt:lpstr>Datasets</vt:lpstr>
      <vt:lpstr>A dataset is not a database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45</cp:revision>
  <dcterms:created xsi:type="dcterms:W3CDTF">2017-03-13T16:05:11Z</dcterms:created>
  <dcterms:modified xsi:type="dcterms:W3CDTF">2018-07-09T19:01:10Z</dcterms:modified>
</cp:coreProperties>
</file>