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Welcome to Data Science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 is due to Hadley Wickham. In tidy data: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Each variable forms a column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Each observation forms a row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Each type of observation unit forms a table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makes life MUCH easier for the analyst.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time data isn’t tidy, it’s messy. What makes a messy dataset?</a:t>
            </a:r>
          </a:p>
          <a:p>
            <a:r>
              <a:rPr lang="en-US" dirty="0" smtClean="0"/>
              <a:t>Column headers are values not variable names (instead of month, column header is “July”)</a:t>
            </a:r>
          </a:p>
          <a:p>
            <a:r>
              <a:rPr lang="en-US" dirty="0" smtClean="0"/>
              <a:t>Multiple variables are stored in one column</a:t>
            </a:r>
          </a:p>
          <a:p>
            <a:r>
              <a:rPr lang="en-US" dirty="0" smtClean="0"/>
              <a:t>Multiple types of units are stored in the same table (including both score and rank of score)</a:t>
            </a:r>
          </a:p>
          <a:p>
            <a:r>
              <a:rPr lang="en-US" dirty="0" smtClean="0"/>
              <a:t>A single observational unit is stored in multiple tables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4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data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the time, the data we get will not be ready for analysis</a:t>
            </a:r>
          </a:p>
          <a:p>
            <a:r>
              <a:rPr lang="en-US" dirty="0" smtClean="0"/>
              <a:t>It takes time and care to restructure data to be “tidy”</a:t>
            </a:r>
          </a:p>
          <a:p>
            <a:r>
              <a:rPr lang="en-US" dirty="0" smtClean="0"/>
              <a:t>Think CAREFULLY about the desired data structure before you begin wrangling.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8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163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Body Slides</vt:lpstr>
      <vt:lpstr>Welcome to Data Science</vt:lpstr>
      <vt:lpstr>Tidy Data</vt:lpstr>
      <vt:lpstr>Messy Data</vt:lpstr>
      <vt:lpstr>Messy data (cont)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48</cp:revision>
  <dcterms:created xsi:type="dcterms:W3CDTF">2017-03-13T16:05:11Z</dcterms:created>
  <dcterms:modified xsi:type="dcterms:W3CDTF">2018-07-09T19:01:14Z</dcterms:modified>
</cp:coreProperties>
</file>