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7" r:id="rId6"/>
    <p:sldId id="268" r:id="rId7"/>
    <p:sldId id="26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89" d="100"/>
          <a:sy n="89" d="100"/>
        </p:scale>
        <p:origin x="-13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Training and Testing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Problem of Prediction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Our models can provide predictions given an observed set of characteristics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compare these to the actual data, but . . 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likely be overconfident, as the predictions will be based on the data at hand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the Problem of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solution (which we should do) is make predictions prior to an event, then wait for the event to occur, and see how we do</a:t>
            </a:r>
          </a:p>
          <a:p>
            <a:r>
              <a:rPr lang="en-US" dirty="0" smtClean="0"/>
              <a:t>This can be costly and time consuming</a:t>
            </a:r>
          </a:p>
          <a:p>
            <a:r>
              <a:rPr lang="en-US" dirty="0" smtClean="0"/>
              <a:t>The other solution is to use our predictions on out of sample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“training” dataset is used to create a model</a:t>
            </a:r>
          </a:p>
          <a:p>
            <a:r>
              <a:rPr lang="en-US" dirty="0" smtClean="0"/>
              <a:t>A testing dataset is used to (you guessed it) test the predictions made by the training dataset</a:t>
            </a:r>
          </a:p>
          <a:p>
            <a:r>
              <a:rPr lang="en-US" dirty="0" smtClean="0"/>
              <a:t>The testing dataset must NOT be used to fit the model</a:t>
            </a:r>
          </a:p>
          <a:p>
            <a:r>
              <a:rPr lang="en-US" dirty="0" smtClean="0"/>
              <a:t>Instead, the predictions from the model are compared to the actual values of the outcome from the testing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98118" y="2340102"/>
              <a:ext cx="156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1547" y="2311565"/>
              <a:ext cx="146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Dataset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Fit to Training Data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Testing Dataset</a:t>
              </a:r>
              <a:endParaRPr lang="en-US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936643" y="2582674"/>
            <a:ext cx="784893" cy="67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Predictive</a:t>
            </a:r>
          </a:p>
          <a:p>
            <a:r>
              <a:rPr lang="en-US" dirty="0" smtClean="0"/>
              <a:t>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testing dataset is also known as the validation dataset</a:t>
            </a:r>
          </a:p>
          <a:p>
            <a:r>
              <a:rPr lang="en-US" dirty="0" smtClean="0"/>
              <a:t>We can do this once: split the data, and test the model on the testing dataset– this is called validation</a:t>
            </a:r>
          </a:p>
          <a:p>
            <a:r>
              <a:rPr lang="en-US" dirty="0" smtClean="0"/>
              <a:t>Or we can repeat the process. This is called cross validation</a:t>
            </a:r>
          </a:p>
          <a:p>
            <a:r>
              <a:rPr lang="en-US" dirty="0" smtClean="0"/>
              <a:t>Right now we’re just going to do a single validation</a:t>
            </a:r>
          </a:p>
          <a:p>
            <a:r>
              <a:rPr lang="en-US" dirty="0" smtClean="0"/>
              <a:t>But later on, we’ll expand the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0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255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Body Slides</vt:lpstr>
      <vt:lpstr>Training and Testing</vt:lpstr>
      <vt:lpstr>The Problem of Prediction</vt:lpstr>
      <vt:lpstr>Solutions to the Problem of Prediction</vt:lpstr>
      <vt:lpstr>Training and Testing</vt:lpstr>
      <vt:lpstr>Training and Testing</vt:lpstr>
      <vt:lpstr>Training and Testing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48</cp:revision>
  <dcterms:created xsi:type="dcterms:W3CDTF">2017-03-13T16:05:11Z</dcterms:created>
  <dcterms:modified xsi:type="dcterms:W3CDTF">2018-07-10T16:46:45Z</dcterms:modified>
</cp:coreProperties>
</file>