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4" r:id="rId3"/>
    <p:sldId id="275" r:id="rId4"/>
    <p:sldId id="276" r:id="rId5"/>
    <p:sldId id="279" r:id="rId6"/>
    <p:sldId id="277" r:id="rId7"/>
    <p:sldId id="278" r:id="rId8"/>
    <p:sldId id="263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85" d="100"/>
          <a:sy n="85" d="100"/>
        </p:scale>
        <p:origin x="-22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www.nytimes.com/interactive/2016/04/29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Scatterplots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Scatterplots: Source of All Wisdom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40" y="1708113"/>
            <a:ext cx="7749612" cy="50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Scatterplots: Source of All Wisdom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76" y="1807882"/>
            <a:ext cx="6279007" cy="4063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941" y="2151529"/>
            <a:ext cx="1202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Outcome</a:t>
            </a:r>
          </a:p>
          <a:p>
            <a:r>
              <a:rPr lang="en-US" dirty="0" smtClean="0"/>
              <a:t>ALWAYS</a:t>
            </a:r>
          </a:p>
          <a:p>
            <a:r>
              <a:rPr lang="en-US" dirty="0" smtClean="0"/>
              <a:t>On Y Axis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155765"/>
            <a:ext cx="309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Predictor ALWAYS on X axis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14824" y="2540000"/>
            <a:ext cx="702235" cy="41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004235" y="5647765"/>
            <a:ext cx="44824" cy="537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5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Scatterplots: Source of All Wisdom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76" y="1807882"/>
            <a:ext cx="6279007" cy="4063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941" y="2151529"/>
            <a:ext cx="1202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Outcome</a:t>
            </a:r>
          </a:p>
          <a:p>
            <a:r>
              <a:rPr lang="en-US" dirty="0" smtClean="0"/>
              <a:t>ALWAYS</a:t>
            </a:r>
          </a:p>
          <a:p>
            <a:r>
              <a:rPr lang="en-US" dirty="0" smtClean="0"/>
              <a:t>On Y Axis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155765"/>
            <a:ext cx="309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Predictor ALWAYS on X axis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14824" y="2540000"/>
            <a:ext cx="702235" cy="41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004235" y="5647765"/>
            <a:ext cx="44824" cy="537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8706" y="4975412"/>
            <a:ext cx="1288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point</a:t>
            </a:r>
          </a:p>
          <a:p>
            <a:r>
              <a:rPr lang="en-US" dirty="0"/>
              <a:t>r</a:t>
            </a:r>
            <a:r>
              <a:rPr lang="en-US" dirty="0" smtClean="0"/>
              <a:t>epresents</a:t>
            </a:r>
          </a:p>
          <a:p>
            <a:r>
              <a:rPr lang="en-US" dirty="0"/>
              <a:t>a</a:t>
            </a:r>
            <a:r>
              <a:rPr lang="en-US" dirty="0" smtClean="0"/>
              <a:t> case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64235" y="4601882"/>
            <a:ext cx="776941" cy="537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8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2" y="1580539"/>
            <a:ext cx="7769412" cy="42127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6051176"/>
            <a:ext cx="7638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https://www.nytimes.com/interactive/2016/04/29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upshot</a:t>
            </a:r>
            <a:r>
              <a:rPr lang="en-US" dirty="0"/>
              <a:t>/money-race-and-success-how-your-school-district-</a:t>
            </a:r>
            <a:r>
              <a:rPr lang="en-US" dirty="0" err="1"/>
              <a:t>compares.html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Scatterplots: Loess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35" y="1469328"/>
            <a:ext cx="7560235" cy="4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7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Scatterplots: Linear Regression 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899" b="58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56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92</Words>
  <Application>Microsoft Macintosh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Body Slides</vt:lpstr>
      <vt:lpstr>Scatterplots</vt:lpstr>
      <vt:lpstr>Scatterplots: Source of All Wisdom</vt:lpstr>
      <vt:lpstr>Scatterplots: Source of All Wisdom</vt:lpstr>
      <vt:lpstr>Scatterplots: Source of All Wisdom</vt:lpstr>
      <vt:lpstr>Scatterplot Example</vt:lpstr>
      <vt:lpstr>Scatterplots: Loess Line</vt:lpstr>
      <vt:lpstr>Scatterplots: Linear Regression Line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53</cp:revision>
  <dcterms:created xsi:type="dcterms:W3CDTF">2017-03-13T16:05:11Z</dcterms:created>
  <dcterms:modified xsi:type="dcterms:W3CDTF">2018-07-10T17:05:15Z</dcterms:modified>
</cp:coreProperties>
</file>