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1" r:id="rId4"/>
    <p:sldId id="284" r:id="rId5"/>
    <p:sldId id="282" r:id="rId6"/>
    <p:sldId id="283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85" d="100"/>
          <a:sy n="85" d="100"/>
        </p:scale>
        <p:origin x="-22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Scatterplots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of markers</a:t>
            </a:r>
          </a:p>
          <a:p>
            <a:r>
              <a:rPr lang="en-US" dirty="0" smtClean="0"/>
              <a:t>Shape of markers</a:t>
            </a:r>
          </a:p>
          <a:p>
            <a:r>
              <a:rPr lang="en-US" dirty="0" smtClean="0"/>
              <a:t>Color of markers</a:t>
            </a:r>
          </a:p>
          <a:p>
            <a:r>
              <a:rPr lang="en-US" dirty="0" smtClean="0"/>
              <a:t>Transparency of markers</a:t>
            </a:r>
          </a:p>
          <a:p>
            <a:r>
              <a:rPr lang="en-US" dirty="0" smtClean="0"/>
              <a:t>Overlays: loess, linear,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Interactivity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GapMinder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530070"/>
            <a:ext cx="6155764" cy="40691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1294" y="6275294"/>
            <a:ext cx="660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www.gapminder.org</a:t>
            </a:r>
            <a:r>
              <a:rPr lang="en-US" dirty="0"/>
              <a:t>/tools/#$chart-type=bubbles </a:t>
            </a:r>
          </a:p>
        </p:txBody>
      </p:sp>
    </p:spTree>
    <p:extLst>
      <p:ext uri="{BB962C8B-B14F-4D97-AF65-F5344CB8AC3E}">
        <p14:creationId xmlns:p14="http://schemas.microsoft.com/office/powerpoint/2010/main" val="39161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Example: Radiant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1647" y="6260354"/>
            <a:ext cx="6606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vnijs.shinyapps.io</a:t>
            </a:r>
            <a:r>
              <a:rPr lang="en-US" dirty="0"/>
              <a:t>/radiant/?SSUID=cd1c9a009a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36" y="1639056"/>
            <a:ext cx="6458324" cy="50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7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of variables</a:t>
            </a:r>
          </a:p>
          <a:p>
            <a:r>
              <a:rPr lang="en-US" dirty="0" smtClean="0"/>
              <a:t>Similarity/dissimilarity of units</a:t>
            </a:r>
          </a:p>
          <a:p>
            <a:r>
              <a:rPr lang="en-US" dirty="0" err="1" smtClean="0"/>
              <a:t>Overplotting</a:t>
            </a:r>
            <a:r>
              <a:rPr lang="en-US" dirty="0" smtClean="0"/>
              <a:t>: too much data</a:t>
            </a:r>
          </a:p>
          <a:p>
            <a:r>
              <a:rPr lang="en-US" dirty="0" smtClean="0"/>
              <a:t>When to use faceting</a:t>
            </a:r>
          </a:p>
          <a:p>
            <a:r>
              <a:rPr lang="en-US" dirty="0" smtClean="0"/>
              <a:t>Explanations for broader audiences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88</Words>
  <Application>Microsoft Macintosh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Body Slides</vt:lpstr>
      <vt:lpstr>Scatterplots</vt:lpstr>
      <vt:lpstr>Scatterplot Options</vt:lpstr>
      <vt:lpstr>Example: GapMinder</vt:lpstr>
      <vt:lpstr>Another Example: Radiant</vt:lpstr>
      <vt:lpstr>Things to think about</vt:lpstr>
      <vt:lpstr>PowerPoint Presentation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58</cp:revision>
  <dcterms:created xsi:type="dcterms:W3CDTF">2017-03-13T16:05:11Z</dcterms:created>
  <dcterms:modified xsi:type="dcterms:W3CDTF">2018-07-10T17:15:59Z</dcterms:modified>
</cp:coreProperties>
</file>