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0" r:id="rId3"/>
    <p:sldId id="285" r:id="rId4"/>
    <p:sldId id="286" r:id="rId5"/>
    <p:sldId id="287" r:id="rId6"/>
    <p:sldId id="288" r:id="rId7"/>
    <p:sldId id="289" r:id="rId8"/>
    <p:sldId id="290" r:id="rId9"/>
    <p:sldId id="263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03" autoAdjust="0"/>
    <p:restoredTop sz="94651"/>
  </p:normalViewPr>
  <p:slideViewPr>
    <p:cSldViewPr snapToGrid="0">
      <p:cViewPr varScale="1">
        <p:scale>
          <a:sx n="85" d="100"/>
          <a:sy n="85" d="100"/>
        </p:scale>
        <p:origin x="-22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Getting Data from the Web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large websites (Facebook, Twitter, </a:t>
            </a:r>
            <a:r>
              <a:rPr lang="en-US" dirty="0" err="1" smtClean="0"/>
              <a:t>Instagram</a:t>
            </a:r>
            <a:r>
              <a:rPr lang="en-US" dirty="0" smtClean="0"/>
              <a:t>) can best be thought of as huge databases</a:t>
            </a:r>
          </a:p>
          <a:p>
            <a:r>
              <a:rPr lang="en-US" dirty="0" smtClean="0"/>
              <a:t>They collect data from user interactions, then generate models to predict consumer activity</a:t>
            </a:r>
          </a:p>
          <a:p>
            <a:r>
              <a:rPr lang="en-US" dirty="0" smtClean="0"/>
              <a:t>These models are then used to deliver ads to the users most likely to respond to them</a:t>
            </a:r>
          </a:p>
          <a:p>
            <a:r>
              <a:rPr lang="en-US" dirty="0" smtClean="0"/>
              <a:t>This is of course very simplified</a:t>
            </a:r>
          </a:p>
          <a:p>
            <a:r>
              <a:rPr lang="en-US" dirty="0" smtClean="0"/>
              <a:t>Bottom line: data is the lifeblood of many organizations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data is controlled by its owner</a:t>
            </a:r>
          </a:p>
          <a:p>
            <a:r>
              <a:rPr lang="en-US" dirty="0" smtClean="0"/>
              <a:t>You’re not allowed to just go and collect data from any website</a:t>
            </a:r>
          </a:p>
          <a:p>
            <a:r>
              <a:rPr lang="en-US" dirty="0" smtClean="0"/>
              <a:t>You need permission</a:t>
            </a:r>
          </a:p>
          <a:p>
            <a:r>
              <a:rPr lang="en-US" dirty="0" smtClean="0"/>
              <a:t>Use these carefully, and always ask for permission and/or establish that you’ve been granted permission to the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3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Web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Download </a:t>
            </a:r>
          </a:p>
          <a:p>
            <a:r>
              <a:rPr lang="en-US" dirty="0" smtClean="0"/>
              <a:t>Web Scraping</a:t>
            </a:r>
          </a:p>
          <a:p>
            <a:r>
              <a:rPr lang="en-US" dirty="0" smtClean="0"/>
              <a:t>Application Programming Interfaces (APIs)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Web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Direct Download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Web Scraping</a:t>
            </a:r>
          </a:p>
          <a:p>
            <a:r>
              <a:rPr lang="en-US" dirty="0" smtClean="0"/>
              <a:t>Application Programming Interfaces (APIs)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You are responsible for establishing that you are within the terms of agreement when using these.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(Check </a:t>
            </a:r>
            <a:r>
              <a:rPr lang="en-US" dirty="0" err="1" smtClean="0">
                <a:solidFill>
                  <a:srgbClr val="FF0000"/>
                </a:solidFill>
              </a:rPr>
              <a:t>robots.txt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6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Web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Download </a:t>
            </a:r>
          </a:p>
          <a:p>
            <a:r>
              <a:rPr lang="en-US" dirty="0" smtClean="0"/>
              <a:t>Web Scraping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Application Programming Interfaces (APIs)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While an API may have some built-in restrictions, you still must read and stay within the terms of service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6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do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1" y="1434353"/>
            <a:ext cx="4325114" cy="4721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6236" y="6245412"/>
            <a:ext cx="902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www.wired.com</a:t>
            </a:r>
            <a:r>
              <a:rPr lang="en-US" dirty="0"/>
              <a:t>/2016/05/</a:t>
            </a:r>
            <a:r>
              <a:rPr lang="en-US" dirty="0" err="1"/>
              <a:t>okcupid</a:t>
            </a:r>
            <a:r>
              <a:rPr lang="en-US" dirty="0"/>
              <a:t>-study-reveals-perils-big-data-science/ </a:t>
            </a:r>
          </a:p>
        </p:txBody>
      </p:sp>
    </p:spTree>
    <p:extLst>
      <p:ext uri="{BB962C8B-B14F-4D97-AF65-F5344CB8AC3E}">
        <p14:creationId xmlns:p14="http://schemas.microsoft.com/office/powerpoint/2010/main" val="144141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“When asked whether the researchers attempted to </a:t>
            </a:r>
            <a:r>
              <a:rPr lang="en-US" dirty="0" err="1"/>
              <a:t>anonymize</a:t>
            </a:r>
            <a:r>
              <a:rPr lang="en-US" dirty="0"/>
              <a:t> the dataset, Aarhus University graduate student Emil O. W. </a:t>
            </a:r>
            <a:r>
              <a:rPr lang="en-US" dirty="0" err="1"/>
              <a:t>Kirkegaard</a:t>
            </a:r>
            <a:r>
              <a:rPr lang="en-US" dirty="0"/>
              <a:t>, who was lead on the work, replied bluntly: </a:t>
            </a:r>
            <a:r>
              <a:rPr lang="en-US" dirty="0" smtClean="0"/>
              <a:t>‘No</a:t>
            </a:r>
            <a:r>
              <a:rPr lang="en-US" dirty="0"/>
              <a:t>. Data is already public</a:t>
            </a:r>
            <a:r>
              <a:rPr lang="en-US" dirty="0" smtClean="0"/>
              <a:t>.’”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Source: https://</a:t>
            </a:r>
            <a:r>
              <a:rPr lang="en-US" dirty="0" err="1"/>
              <a:t>www.wired.com</a:t>
            </a:r>
            <a:r>
              <a:rPr lang="en-US" dirty="0"/>
              <a:t>/2016/05/</a:t>
            </a:r>
            <a:r>
              <a:rPr lang="en-US" dirty="0" err="1"/>
              <a:t>okcupid</a:t>
            </a:r>
            <a:r>
              <a:rPr lang="en-US" dirty="0"/>
              <a:t>-study-reveals-perils-big-data-science/</a:t>
            </a:r>
          </a:p>
        </p:txBody>
      </p:sp>
    </p:spTree>
    <p:extLst>
      <p:ext uri="{BB962C8B-B14F-4D97-AF65-F5344CB8AC3E}">
        <p14:creationId xmlns:p14="http://schemas.microsoft.com/office/powerpoint/2010/main" val="49666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315</Words>
  <Application>Microsoft Macintosh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Body Slides</vt:lpstr>
      <vt:lpstr>Getting Data from the Web</vt:lpstr>
      <vt:lpstr>Getting Data from the Web</vt:lpstr>
      <vt:lpstr>Getting Data from the Web</vt:lpstr>
      <vt:lpstr>Sources of Web Data</vt:lpstr>
      <vt:lpstr>Sources of Web Data</vt:lpstr>
      <vt:lpstr>Sources of Web Data</vt:lpstr>
      <vt:lpstr>What not to do</vt:lpstr>
      <vt:lpstr>What not to do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64</cp:revision>
  <dcterms:created xsi:type="dcterms:W3CDTF">2017-03-13T16:05:11Z</dcterms:created>
  <dcterms:modified xsi:type="dcterms:W3CDTF">2018-07-10T17:56:13Z</dcterms:modified>
</cp:coreProperties>
</file>