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5" r:id="rId4"/>
    <p:sldId id="263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76" d="100"/>
          <a:sy n="76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Getting Data from the Web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Process for Working with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aware of a resources with a large amount of data, look for an API first.</a:t>
            </a:r>
          </a:p>
          <a:p>
            <a:r>
              <a:rPr lang="en-US" dirty="0" smtClean="0"/>
              <a:t>If it does have an API, then look for a “wrapper” package, like the ACS package for R</a:t>
            </a:r>
          </a:p>
          <a:p>
            <a:r>
              <a:rPr lang="en-US" dirty="0" smtClean="0"/>
              <a:t>If it doesn’t have a wrapper package, then you’ll need to write the request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3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suggestions,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API is available, then check </a:t>
            </a:r>
            <a:r>
              <a:rPr lang="en-US" dirty="0" err="1" smtClean="0"/>
              <a:t>robots.txt</a:t>
            </a:r>
            <a:r>
              <a:rPr lang="en-US" dirty="0" smtClean="0"/>
              <a:t> and terms of service for whether or not you can scrape</a:t>
            </a:r>
          </a:p>
          <a:p>
            <a:r>
              <a:rPr lang="en-US" dirty="0" smtClean="0"/>
              <a:t>If it’s ok, then you can create a program to scrape and structure data</a:t>
            </a:r>
          </a:p>
          <a:p>
            <a:r>
              <a:rPr lang="en-US" dirty="0" smtClean="0"/>
              <a:t>All normal ethics requirements apply (IRB,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121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Body Slides</vt:lpstr>
      <vt:lpstr>Getting Data from the Web</vt:lpstr>
      <vt:lpstr>Suggested Process for Working with Web Data</vt:lpstr>
      <vt:lpstr>Process suggestions, cont.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67</cp:revision>
  <dcterms:created xsi:type="dcterms:W3CDTF">2017-03-13T16:05:11Z</dcterms:created>
  <dcterms:modified xsi:type="dcterms:W3CDTF">2018-07-10T17:59:42Z</dcterms:modified>
</cp:coreProperties>
</file>