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74" d="100"/>
          <a:sy n="74" d="100"/>
        </p:scale>
        <p:origin x="-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Classification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group membership</a:t>
            </a:r>
          </a:p>
          <a:p>
            <a:r>
              <a:rPr lang="en-US" dirty="0" smtClean="0"/>
              <a:t>Simplest version: binary dependent variable</a:t>
            </a:r>
          </a:p>
          <a:p>
            <a:r>
              <a:rPr lang="en-US" dirty="0" smtClean="0"/>
              <a:t>Can also be used for ordinal data (ranked, but non-numeric)</a:t>
            </a:r>
          </a:p>
          <a:p>
            <a:r>
              <a:rPr lang="en-US" dirty="0" smtClean="0"/>
              <a:t>Can also be used for categorical data (any of a large number of discrete groups)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4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Mean as a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continue to use conditional means as a classifier</a:t>
            </a:r>
          </a:p>
          <a:p>
            <a:r>
              <a:rPr lang="en-US" dirty="0" smtClean="0"/>
              <a:t>Gives surprisingly good answers</a:t>
            </a:r>
          </a:p>
          <a:p>
            <a:r>
              <a:rPr lang="en-US" dirty="0" smtClean="0"/>
              <a:t>But, the curse of dimensionality is always with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9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as a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can be used as a classifier for binary group membership</a:t>
            </a:r>
          </a:p>
          <a:p>
            <a:r>
              <a:rPr lang="en-US" dirty="0" smtClean="0"/>
              <a:t>Known as a “Linear Probability Model”</a:t>
            </a:r>
          </a:p>
          <a:p>
            <a:r>
              <a:rPr lang="en-US" dirty="0" smtClean="0"/>
              <a:t>Real world performance is often quite good</a:t>
            </a:r>
          </a:p>
          <a:p>
            <a:r>
              <a:rPr lang="en-US" dirty="0" smtClean="0"/>
              <a:t>Can generate probabilities lower than 0, greater than 1 (not good)</a:t>
            </a:r>
          </a:p>
          <a:p>
            <a:r>
              <a:rPr lang="en-US" dirty="0" smtClean="0"/>
              <a:t>Poor performance when there are lots of respondents in one group or another (</a:t>
            </a:r>
            <a:r>
              <a:rPr lang="en-US" dirty="0" err="1" smtClean="0"/>
              <a:t>pr</a:t>
            </a:r>
            <a:r>
              <a:rPr lang="en-US" dirty="0" smtClean="0"/>
              <a:t>(y=1)&lt;.05, </a:t>
            </a:r>
            <a:r>
              <a:rPr lang="en-US" dirty="0" err="1" smtClean="0"/>
              <a:t>pr</a:t>
            </a:r>
            <a:r>
              <a:rPr lang="en-US" dirty="0" smtClean="0"/>
              <a:t>(y=1)&gt;.95)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0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as a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a family of generalized linear models</a:t>
            </a:r>
          </a:p>
          <a:p>
            <a:r>
              <a:rPr lang="en-US" dirty="0" smtClean="0"/>
              <a:t>Uses Maximum Likelihood Estimation (doesn’t directly compute estimates, but chooses estimates which maximize probability of data)</a:t>
            </a:r>
          </a:p>
          <a:p>
            <a:r>
              <a:rPr lang="en-US" dirty="0" smtClean="0"/>
              <a:t>Parameter estimates can’t be directly interpreted on a probability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3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Logistic Curve</a:t>
            </a:r>
            <a:endParaRPr lang="en-US" dirty="0"/>
          </a:p>
        </p:txBody>
      </p:sp>
      <p:pic>
        <p:nvPicPr>
          <p:cNvPr id="4" name="Picture 3" descr="Exam_pass_logistic_curv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25" y="1575917"/>
            <a:ext cx="5993762" cy="43436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852" y="6133137"/>
            <a:ext cx="979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upload.wikimedia.org</a:t>
            </a:r>
            <a:r>
              <a:rPr lang="en-US" dirty="0"/>
              <a:t>/</a:t>
            </a:r>
            <a:r>
              <a:rPr lang="en-US" dirty="0" err="1"/>
              <a:t>wikipedia</a:t>
            </a:r>
            <a:r>
              <a:rPr lang="en-US" dirty="0"/>
              <a:t>/commons/6/6d/</a:t>
            </a:r>
            <a:r>
              <a:rPr lang="en-US" dirty="0" err="1"/>
              <a:t>Exam_pass_logistic_curve.jpeg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98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216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Body Slides</vt:lpstr>
      <vt:lpstr>Classification</vt:lpstr>
      <vt:lpstr>Classification </vt:lpstr>
      <vt:lpstr>Conditional Mean as a Classifier</vt:lpstr>
      <vt:lpstr>Linear Regression as a Classifier</vt:lpstr>
      <vt:lpstr>Logistic Regression as a Classifier</vt:lpstr>
      <vt:lpstr>Visualizing Logistic Curve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69</cp:revision>
  <dcterms:created xsi:type="dcterms:W3CDTF">2017-03-13T16:05:11Z</dcterms:created>
  <dcterms:modified xsi:type="dcterms:W3CDTF">2018-07-10T18:34:42Z</dcterms:modified>
</cp:coreProperties>
</file>