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8" r:id="rId4"/>
    <p:sldId id="269" r:id="rId5"/>
    <p:sldId id="270" r:id="rId6"/>
    <p:sldId id="271" r:id="rId7"/>
    <p:sldId id="273" r:id="rId8"/>
    <p:sldId id="272" r:id="rId9"/>
    <p:sldId id="274" r:id="rId10"/>
    <p:sldId id="263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 autoAdjust="0"/>
    <p:restoredTop sz="94648"/>
  </p:normalViewPr>
  <p:slideViewPr>
    <p:cSldViewPr snapToGrid="0">
      <p:cViewPr varScale="1">
        <p:scale>
          <a:sx n="86" d="100"/>
          <a:sy n="86" d="100"/>
        </p:scale>
        <p:origin x="-640" y="-1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253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tags" Target="tags/tag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46D1D-9DB8-41B0-A6E1-F19163075F85}" type="datetimeFigureOut">
              <a:rPr lang="en-US" smtClean="0"/>
              <a:t>7/10/18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141FA9-428B-4746-A21C-6F1BCCC5B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52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828800"/>
            <a:ext cx="7772400" cy="90054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85800" y="28194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28956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4686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84"/>
            <a:ext cx="9146036" cy="512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" y="-4759"/>
            <a:ext cx="1471253" cy="51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84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04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ebsit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451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monstra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030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606" y="2401425"/>
            <a:ext cx="4523914" cy="157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9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35313"/>
            <a:ext cx="7886700" cy="4351338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27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722313" y="4406900"/>
            <a:ext cx="7772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068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604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19236"/>
            <a:ext cx="4040188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908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19236"/>
            <a:ext cx="4041775" cy="906462"/>
          </a:xfrm>
        </p:spPr>
        <p:txBody>
          <a:bodyPr anchor="b">
            <a:no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6981" y="25908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4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4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with Horizontal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08819"/>
            <a:ext cx="7886700" cy="1325563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57200" y="1446367"/>
            <a:ext cx="82296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8321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estio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5397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80469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697758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71"/>
          <a:stretch/>
        </p:blipFill>
        <p:spPr>
          <a:xfrm>
            <a:off x="0" y="6724650"/>
            <a:ext cx="9146036" cy="13335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300833"/>
            <a:ext cx="9144000" cy="92765"/>
          </a:xfrm>
          <a:prstGeom prst="rect">
            <a:avLst/>
          </a:prstGeom>
          <a:solidFill>
            <a:srgbClr val="A284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6" y="-8135"/>
            <a:ext cx="9146036" cy="35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37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67" r:id="rId8"/>
    <p:sldLayoutId id="2147483684" r:id="rId9"/>
    <p:sldLayoutId id="2147483685" r:id="rId10"/>
    <p:sldLayoutId id="2147483686" r:id="rId11"/>
    <p:sldLayoutId id="2147483687" r:id="rId12"/>
    <p:sldLayoutId id="2147483679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 smtClean="0"/>
              <a:t>Presenting Classifiers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Will Doyle</a:t>
            </a:r>
          </a:p>
        </p:txBody>
      </p:sp>
    </p:spTree>
    <p:extLst>
      <p:ext uri="{BB962C8B-B14F-4D97-AF65-F5344CB8AC3E}">
        <p14:creationId xmlns:p14="http://schemas.microsoft.com/office/powerpoint/2010/main" val="1530081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5334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Presenting Results of Classification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Presenting these results can be difficult– binary dependent variables don’t lend themselves to plotting</a:t>
            </a:r>
          </a:p>
          <a:p>
            <a:r>
              <a:rPr lang="en-US" dirty="0" smtClean="0"/>
              <a:t>Think about relevant patterns and key findings--- don’t get lost in tables</a:t>
            </a:r>
          </a:p>
          <a:p>
            <a:r>
              <a:rPr lang="en-US" dirty="0" smtClean="0"/>
              <a:t>Use models to generate predicted probabilities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26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Presenting Results of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Cross Tabs</a:t>
            </a:r>
          </a:p>
          <a:p>
            <a:r>
              <a:rPr lang="en-US" dirty="0" smtClean="0"/>
              <a:t>Bar Graphs</a:t>
            </a:r>
          </a:p>
          <a:p>
            <a:r>
              <a:rPr lang="en-US" dirty="0" smtClean="0"/>
              <a:t>Heat Maps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4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 Variable (predictor) goes on rows</a:t>
            </a:r>
          </a:p>
          <a:p>
            <a:r>
              <a:rPr lang="en-US" dirty="0" smtClean="0"/>
              <a:t>Dependent Variable (outcome) goes on columns</a:t>
            </a:r>
          </a:p>
          <a:p>
            <a:r>
              <a:rPr lang="en-US" dirty="0" smtClean="0"/>
              <a:t>Calculate row percentages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22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Tabs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148" y="1586885"/>
            <a:ext cx="6438900" cy="2755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42986" y="4888287"/>
            <a:ext cx="7648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Q1: Which group has the highest attrition? How can you tell?</a:t>
            </a:r>
          </a:p>
          <a:p>
            <a:endParaRPr lang="en-US" dirty="0"/>
          </a:p>
          <a:p>
            <a:r>
              <a:rPr lang="en-US" dirty="0" smtClean="0"/>
              <a:t>Q2: What’s the predicted attrition for those who travel rarely?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12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Bar Plot from Cross Tabs</a:t>
            </a:r>
            <a:endParaRPr lang="en-US" dirty="0"/>
          </a:p>
        </p:txBody>
      </p:sp>
      <p:pic>
        <p:nvPicPr>
          <p:cNvPr id="4" name="Picture 3" descr="trav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78" y="1634382"/>
            <a:ext cx="5203243" cy="494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Same information as table</a:t>
            </a:r>
          </a:p>
          <a:p>
            <a:r>
              <a:rPr lang="en-US" dirty="0" smtClean="0"/>
              <a:t>Sometimes provides a more intuitive look</a:t>
            </a:r>
          </a:p>
          <a:p>
            <a:r>
              <a:rPr lang="en-US" dirty="0" smtClean="0"/>
              <a:t>Each cell represents a cell in the table</a:t>
            </a:r>
          </a:p>
          <a:p>
            <a:r>
              <a:rPr lang="en-US" dirty="0" smtClean="0"/>
              <a:t>Intensity of color represents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59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36107" r="-361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75803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Predicted Probabilities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70" y="1659460"/>
            <a:ext cx="6216591" cy="45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780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33"/>
  <p:tag name="MMPROD_UIDATA" val="&lt;database version=&quot;11.0&quot;&gt;&lt;object type=&quot;1&quot; unique_id=&quot;10001&quot;&gt;&lt;object type=&quot;8&quot; unique_id=&quot;41358&quot;&gt;&lt;/object&gt;&lt;object type=&quot;2&quot; unique_id=&quot;41359&quot;&gt;&lt;object type=&quot;3&quot; unique_id=&quot;41360&quot;&gt;&lt;property id=&quot;20148&quot; value=&quot;5&quot;/&gt;&lt;property id=&quot;20300&quot; value=&quot;Slide 1 - &amp;quot;Insert Title Here&amp;quot;&quot;/&gt;&lt;property id=&quot;20307&quot; value=&quot;256&quot;/&gt;&lt;/object&gt;&lt;object type=&quot;3&quot; unique_id=&quot;41361&quot;&gt;&lt;property id=&quot;20148&quot; value=&quot;5&quot;/&gt;&lt;property id=&quot;20300&quot; value=&quot;Slide 2 - &amp;quot;Title&amp;quot;&quot;/&gt;&lt;property id=&quot;20307&quot; value=&quot;257&quot;/&gt;&lt;/object&gt;&lt;object type=&quot;3&quot; unique_id=&quot;41362&quot;&gt;&lt;property id=&quot;20148&quot; value=&quot;5&quot;/&gt;&lt;property id=&quot;20300&quot; value=&quot;Slide 7&quot;/&gt;&lt;property id=&quot;20307&quot; value=&quot;258&quot;/&gt;&lt;/object&gt;&lt;object type=&quot;3&quot; unique_id=&quot;49069&quot;&gt;&lt;property id=&quot;20148&quot; value=&quot;5&quot;/&gt;&lt;property id=&quot;20300&quot; value=&quot;Slide 3&quot;/&gt;&lt;property id=&quot;20307&quot; value=&quot;259&quot;/&gt;&lt;/object&gt;&lt;object type=&quot;3&quot; unique_id=&quot;49070&quot;&gt;&lt;property id=&quot;20148&quot; value=&quot;5&quot;/&gt;&lt;property id=&quot;20300&quot; value=&quot;Slide 4&quot;/&gt;&lt;property id=&quot;20307&quot; value=&quot;260&quot;/&gt;&lt;/object&gt;&lt;object type=&quot;3&quot; unique_id=&quot;49071&quot;&gt;&lt;property id=&quot;20148&quot; value=&quot;5&quot;/&gt;&lt;property id=&quot;20300&quot; value=&quot;Slide 5&quot;/&gt;&lt;property id=&quot;20307&quot; value=&quot;261&quot;/&gt;&lt;/object&gt;&lt;object type=&quot;3&quot; unique_id=&quot;49072&quot;&gt;&lt;property id=&quot;20148&quot; value=&quot;5&quot;/&gt;&lt;property id=&quot;20300&quot; value=&quot;Slide 6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Body 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1475</TotalTime>
  <Words>139</Words>
  <Application>Microsoft Macintosh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Body Slides</vt:lpstr>
      <vt:lpstr>Presenting Classifiers</vt:lpstr>
      <vt:lpstr>Presenting Results of Classification</vt:lpstr>
      <vt:lpstr>Presenting Results of Classification</vt:lpstr>
      <vt:lpstr>Cross Tabs</vt:lpstr>
      <vt:lpstr>Cross Tabs Example</vt:lpstr>
      <vt:lpstr>Bar Plot from Cross Tabs</vt:lpstr>
      <vt:lpstr>Heat Map</vt:lpstr>
      <vt:lpstr>Heat Map</vt:lpstr>
      <vt:lpstr>Generating Predicted Probabilities</vt:lpstr>
      <vt:lpstr>PowerPoint Presentation</vt:lpstr>
    </vt:vector>
  </TitlesOfParts>
  <Company>2U,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Vanderbilt</dc:title>
  <dc:creator>2toradmin</dc:creator>
  <cp:lastModifiedBy>Doyle Will</cp:lastModifiedBy>
  <cp:revision>56</cp:revision>
  <dcterms:created xsi:type="dcterms:W3CDTF">2017-03-13T16:05:11Z</dcterms:created>
  <dcterms:modified xsi:type="dcterms:W3CDTF">2018-07-11T16:06:31Z</dcterms:modified>
</cp:coreProperties>
</file>