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65" r:id="rId4"/>
    <p:sldId id="267" r:id="rId5"/>
    <p:sldId id="266" r:id="rId6"/>
    <p:sldId id="263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03" autoAdjust="0"/>
    <p:restoredTop sz="94651"/>
  </p:normalViewPr>
  <p:slideViewPr>
    <p:cSldViewPr snapToGrid="0">
      <p:cViewPr varScale="1">
        <p:scale>
          <a:sx n="87" d="100"/>
          <a:sy n="87" d="100"/>
        </p:scale>
        <p:origin x="-1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 fontScale="90000"/>
          </a:bodyPr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The Process of Model Building and Validation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Model Building and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735313"/>
            <a:ext cx="7063298" cy="315892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Build initial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Check for face validity of predictions using full data (generate RMSE or similar for full dataset)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Repeat 1-3 as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Cross validate each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Examine distribution of RMSE for each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Choose model with best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Estimate parameters from full dataset, use these on incoming real time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Evaluate and re-assess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538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34" y="194669"/>
            <a:ext cx="7886700" cy="1325563"/>
          </a:xfrm>
        </p:spPr>
        <p:txBody>
          <a:bodyPr/>
          <a:lstStyle/>
          <a:p>
            <a:r>
              <a:rPr lang="en-US" dirty="0" smtClean="0"/>
              <a:t>Process of Model Building and Validation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8019" y="1912035"/>
            <a:ext cx="2540198" cy="11843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7287" y="2240221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076863" y="1812153"/>
            <a:ext cx="1070308" cy="2045609"/>
            <a:chOff x="3491761" y="1812153"/>
            <a:chExt cx="1070308" cy="2045609"/>
          </a:xfrm>
        </p:grpSpPr>
        <p:grpSp>
          <p:nvGrpSpPr>
            <p:cNvPr id="12" name="Group 11"/>
            <p:cNvGrpSpPr/>
            <p:nvPr/>
          </p:nvGrpSpPr>
          <p:grpSpPr>
            <a:xfrm>
              <a:off x="3491761" y="1812153"/>
              <a:ext cx="1070308" cy="542219"/>
              <a:chOff x="3581965" y="1812153"/>
              <a:chExt cx="1070308" cy="542219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581965" y="1812153"/>
                <a:ext cx="1070308" cy="542219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596234" y="1883497"/>
                <a:ext cx="1005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Model 1</a:t>
                </a:r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491761" y="2563848"/>
              <a:ext cx="1070308" cy="542219"/>
              <a:chOff x="3491761" y="2449697"/>
              <a:chExt cx="1070308" cy="542219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491761" y="2449697"/>
                <a:ext cx="1070308" cy="542219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23976" y="2539868"/>
                <a:ext cx="1005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Model 2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491761" y="3315543"/>
              <a:ext cx="1070308" cy="542219"/>
              <a:chOff x="3491761" y="3315543"/>
              <a:chExt cx="1070308" cy="54221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491761" y="3315543"/>
                <a:ext cx="1070308" cy="542219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523976" y="3410272"/>
                <a:ext cx="1005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Model 3</a:t>
                </a:r>
                <a:endParaRPr lang="en-US" dirty="0"/>
              </a:p>
            </p:txBody>
          </p:sp>
        </p:grpSp>
      </p:grpSp>
      <p:cxnSp>
        <p:nvCxnSpPr>
          <p:cNvPr id="23" name="Straight Arrow Connector 22"/>
          <p:cNvCxnSpPr>
            <a:endCxn id="7" idx="2"/>
          </p:cNvCxnSpPr>
          <p:nvPr/>
        </p:nvCxnSpPr>
        <p:spPr>
          <a:xfrm flipV="1">
            <a:off x="3053946" y="2083263"/>
            <a:ext cx="1022917" cy="156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2"/>
          </p:cNvCxnSpPr>
          <p:nvPr/>
        </p:nvCxnSpPr>
        <p:spPr>
          <a:xfrm>
            <a:off x="3106450" y="2677999"/>
            <a:ext cx="970413" cy="156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87601" y="2816130"/>
            <a:ext cx="1022383" cy="636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80187" y="2097531"/>
            <a:ext cx="1157656" cy="485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294458" y="2657064"/>
            <a:ext cx="997402" cy="168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132894" y="3065844"/>
            <a:ext cx="1261154" cy="5601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57147" y="2021892"/>
            <a:ext cx="2686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Evaluate RMSE</a:t>
            </a:r>
          </a:p>
          <a:p>
            <a:r>
              <a:rPr lang="en-US" dirty="0" smtClean="0"/>
              <a:t>and examine predictions</a:t>
            </a:r>
          </a:p>
          <a:p>
            <a:r>
              <a:rPr lang="en-US" dirty="0" smtClean="0"/>
              <a:t>for face validity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3634973" y="3387027"/>
            <a:ext cx="3810152" cy="1649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1985367" y="3518420"/>
            <a:ext cx="1255452" cy="1401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18221" y="5036743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 as necessary until you find appropriate models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 smtClean="0"/>
              <a:t>Random Partitioning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69890" y="2068993"/>
            <a:ext cx="4423941" cy="12413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Dataset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Fit to Training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Testing Dataset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5394353" y="3353196"/>
            <a:ext cx="1398537" cy="328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Predictive</a:t>
            </a:r>
          </a:p>
          <a:p>
            <a:r>
              <a:rPr lang="en-US" dirty="0" smtClean="0"/>
              <a:t>Accuracy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814366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94771" y="2556713"/>
            <a:ext cx="6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9786" y="2556713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0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Step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019" y="1912035"/>
            <a:ext cx="2540198" cy="11843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8443" y="2277483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11622" y="2467274"/>
            <a:ext cx="15912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919622" y="1985499"/>
            <a:ext cx="2306528" cy="10511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69980" y="2262884"/>
            <a:ext cx="158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fit Model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29091" y="3197237"/>
            <a:ext cx="14598" cy="1532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54664" y="4861552"/>
            <a:ext cx="3065640" cy="1401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Predictions on Incoming Data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700682" y="5555017"/>
            <a:ext cx="1751795" cy="14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9555" y="4963747"/>
            <a:ext cx="2306529" cy="14161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and Re-assess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1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1590</TotalTime>
  <Words>143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Body Slides</vt:lpstr>
      <vt:lpstr>The Process of Model Building and Validation</vt:lpstr>
      <vt:lpstr>Steps in Model Building and Validation</vt:lpstr>
      <vt:lpstr>Process of Model Building and Validation</vt:lpstr>
      <vt:lpstr>Random Partitioning</vt:lpstr>
      <vt:lpstr>Final Step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59</cp:revision>
  <dcterms:created xsi:type="dcterms:W3CDTF">2017-03-13T16:05:11Z</dcterms:created>
  <dcterms:modified xsi:type="dcterms:W3CDTF">2018-07-11T16:43:26Z</dcterms:modified>
</cp:coreProperties>
</file>