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63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03" autoAdjust="0"/>
    <p:restoredTop sz="94651"/>
  </p:normalViewPr>
  <p:slideViewPr>
    <p:cSldViewPr snapToGrid="0">
      <p:cViewPr varScale="1">
        <p:scale>
          <a:sx n="87" d="100"/>
          <a:sy n="87" d="100"/>
        </p:scale>
        <p:origin x="-1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Databases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in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735313"/>
            <a:ext cx="7063298" cy="3158927"/>
          </a:xfrm>
        </p:spPr>
        <p:txBody>
          <a:bodyPr/>
          <a:lstStyle/>
          <a:p>
            <a:r>
              <a:rPr lang="en-US" sz="2400" dirty="0" smtClean="0"/>
              <a:t>Databases are the primary means of entering and storing data in any reasonably sized enterprise</a:t>
            </a:r>
          </a:p>
          <a:p>
            <a:r>
              <a:rPr lang="en-US" sz="2400" dirty="0" smtClean="0"/>
              <a:t>Design, maintenance and revision of databases is WELL beyond the scope of this course</a:t>
            </a:r>
          </a:p>
          <a:p>
            <a:r>
              <a:rPr lang="en-US" sz="2400" dirty="0" smtClean="0"/>
              <a:t>A few concepts are quite helpful in generating datasets</a:t>
            </a:r>
          </a:p>
          <a:p>
            <a:r>
              <a:rPr lang="en-US" sz="2400" dirty="0" smtClean="0"/>
              <a:t>Being able to communicate with database analysts is key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5387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Database Schema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" y="5657671"/>
            <a:ext cx="84816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www.databaseanswers.org</a:t>
            </a:r>
            <a:r>
              <a:rPr lang="en-US" dirty="0"/>
              <a:t>/</a:t>
            </a:r>
            <a:r>
              <a:rPr lang="en-US" dirty="0" err="1"/>
              <a:t>data_models</a:t>
            </a:r>
            <a:r>
              <a:rPr lang="en-US" dirty="0"/>
              <a:t>/</a:t>
            </a:r>
            <a:r>
              <a:rPr lang="en-US" dirty="0" err="1"/>
              <a:t>student_assessments_simple</a:t>
            </a:r>
            <a:r>
              <a:rPr lang="en-US" dirty="0"/>
              <a:t>/</a:t>
            </a:r>
            <a:r>
              <a:rPr lang="en-US" dirty="0" err="1"/>
              <a:t>index.htm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95" y="1620518"/>
            <a:ext cx="3781558" cy="421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36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Record: set of fields tied to an identifier (think a row in a dataset)</a:t>
            </a:r>
          </a:p>
          <a:p>
            <a:r>
              <a:rPr lang="en-US" dirty="0" smtClean="0"/>
              <a:t>Table: set of related records</a:t>
            </a:r>
          </a:p>
          <a:p>
            <a:r>
              <a:rPr lang="en-US" dirty="0" smtClean="0"/>
              <a:t>Field: characteristics of a record</a:t>
            </a:r>
          </a:p>
          <a:p>
            <a:r>
              <a:rPr lang="en-US" dirty="0" smtClean="0"/>
              <a:t>Query: a request sent to a database</a:t>
            </a:r>
          </a:p>
          <a:p>
            <a:r>
              <a:rPr lang="en-US" dirty="0" smtClean="0"/>
              <a:t>Identifier: a field in one table which may be used to tie records together across tables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So, a </a:t>
            </a:r>
            <a:r>
              <a:rPr lang="en-US" b="1" dirty="0" smtClean="0"/>
              <a:t>database </a:t>
            </a:r>
            <a:r>
              <a:rPr lang="en-US" dirty="0" smtClean="0"/>
              <a:t>is a set of related </a:t>
            </a:r>
            <a:r>
              <a:rPr lang="en-US" b="1" dirty="0" smtClean="0"/>
              <a:t>tables</a:t>
            </a:r>
            <a:r>
              <a:rPr lang="en-US" dirty="0" smtClean="0"/>
              <a:t>, each of which contains </a:t>
            </a:r>
            <a:r>
              <a:rPr lang="en-US" b="1" dirty="0" smtClean="0"/>
              <a:t>records</a:t>
            </a:r>
            <a:r>
              <a:rPr lang="en-US" dirty="0" smtClean="0"/>
              <a:t> made of multiple </a:t>
            </a:r>
            <a:r>
              <a:rPr lang="en-US" b="1" dirty="0" smtClean="0"/>
              <a:t>fields </a:t>
            </a:r>
            <a:r>
              <a:rPr lang="en-US" dirty="0" smtClean="0"/>
              <a:t>which have </a:t>
            </a:r>
            <a:r>
              <a:rPr lang="en-US" b="1" dirty="0" smtClean="0"/>
              <a:t>identifiers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320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Management Systems (DBMS)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means by which to organize, maintain and query tables</a:t>
            </a:r>
          </a:p>
          <a:p>
            <a:r>
              <a:rPr lang="en-US" dirty="0" smtClean="0"/>
              <a:t>Examples include SQL, </a:t>
            </a:r>
            <a:r>
              <a:rPr lang="en-US" dirty="0" err="1" smtClean="0"/>
              <a:t>mySQL</a:t>
            </a:r>
            <a:r>
              <a:rPr lang="en-US" dirty="0" smtClean="0"/>
              <a:t>, Oracle, MS Access and so on</a:t>
            </a:r>
          </a:p>
          <a:p>
            <a:r>
              <a:rPr lang="en-US" dirty="0" smtClean="0"/>
              <a:t>You do not need to have access to a DBMS to access a database</a:t>
            </a:r>
          </a:p>
          <a:p>
            <a:r>
              <a:rPr lang="en-US" dirty="0" smtClean="0"/>
              <a:t>The DBMS does imply what kind of operations you may be able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8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SELECT: choose certain fields from a table</a:t>
            </a:r>
          </a:p>
          <a:p>
            <a:r>
              <a:rPr lang="en-US" dirty="0" smtClean="0"/>
              <a:t>FROM: utilize certain tables</a:t>
            </a:r>
          </a:p>
          <a:p>
            <a:r>
              <a:rPr lang="en-US" dirty="0" smtClean="0"/>
              <a:t>WHERE: only select records that meet certain conditions</a:t>
            </a:r>
          </a:p>
          <a:p>
            <a:r>
              <a:rPr lang="en-US" dirty="0" smtClean="0"/>
              <a:t>JOIN: combine records from certain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2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Joins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166" y="1545861"/>
            <a:ext cx="5063438" cy="4008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376" y="5985694"/>
            <a:ext cx="834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plus.google.com</a:t>
            </a:r>
            <a:r>
              <a:rPr lang="en-US" dirty="0"/>
              <a:t>/111053008130113715119/posts/5TdpUKQXxpu</a:t>
            </a:r>
          </a:p>
        </p:txBody>
      </p:sp>
    </p:spTree>
    <p:extLst>
      <p:ext uri="{BB962C8B-B14F-4D97-AF65-F5344CB8AC3E}">
        <p14:creationId xmlns:p14="http://schemas.microsoft.com/office/powerpoint/2010/main" val="242917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99 percent of the time, it’s best to structure your setup so that you’re doing a left join of type 1</a:t>
            </a:r>
          </a:p>
          <a:p>
            <a:r>
              <a:rPr lang="en-US" dirty="0" smtClean="0"/>
              <a:t>Other joins get complicated fast</a:t>
            </a:r>
          </a:p>
          <a:p>
            <a:r>
              <a:rPr lang="en-US" dirty="0" smtClean="0"/>
              <a:t>If you need to do something more difficult, talk it through with the database analyst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6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1608</TotalTime>
  <Words>301</Words>
  <Application>Microsoft Macintosh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Body Slides</vt:lpstr>
      <vt:lpstr>Databases</vt:lpstr>
      <vt:lpstr>Databases in Data Science</vt:lpstr>
      <vt:lpstr>Example Database Schema</vt:lpstr>
      <vt:lpstr>Database terms</vt:lpstr>
      <vt:lpstr>Database Management Systems (DBMS)</vt:lpstr>
      <vt:lpstr>Database Verbs</vt:lpstr>
      <vt:lpstr>Types of Joins</vt:lpstr>
      <vt:lpstr>Types of Joins</vt:lpstr>
      <vt:lpstr>PowerPoint Presentation</vt:lpstr>
    </vt:vector>
  </TitlesOfParts>
  <Company>2U,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 Will</cp:lastModifiedBy>
  <cp:revision>65</cp:revision>
  <dcterms:created xsi:type="dcterms:W3CDTF">2017-03-13T16:05:11Z</dcterms:created>
  <dcterms:modified xsi:type="dcterms:W3CDTF">2018-07-11T17:01:52Z</dcterms:modified>
</cp:coreProperties>
</file>