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63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7" d="100"/>
          <a:sy n="87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Unsupervised and Supervised Learning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16" y="1594256"/>
            <a:ext cx="5324762" cy="50593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853982" y="1970899"/>
            <a:ext cx="3678768" cy="744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957" y="1737311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Gourmands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518186" y="5226534"/>
            <a:ext cx="3693366" cy="233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0526" y="5372525"/>
            <a:ext cx="130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Non-snobs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 centers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distances from centers to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points to closest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center to minimize distance from assigned points (place it at combined mean)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2-4 until centers cease moving (convergence)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Political typologies (e.g. Soccer Moms, NASCAR dads)</a:t>
            </a:r>
          </a:p>
          <a:p>
            <a:r>
              <a:rPr lang="en-US" dirty="0" smtClean="0"/>
              <a:t>Customer segmentation (value shoppers, </a:t>
            </a:r>
            <a:r>
              <a:rPr lang="en-US" dirty="0" err="1" smtClean="0"/>
              <a:t>fashionistas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Health Care– clusters of problematic health issues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634" y="55005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/>
              <a:t>://</a:t>
            </a:r>
            <a:r>
              <a:rPr lang="en-US" dirty="0" err="1"/>
              <a:t>www.reddit.com</a:t>
            </a:r>
            <a:r>
              <a:rPr lang="en-US" dirty="0"/>
              <a:t>/r/</a:t>
            </a:r>
            <a:r>
              <a:rPr lang="en-US" dirty="0" err="1"/>
              <a:t>ProgrammerHumor</a:t>
            </a:r>
            <a:r>
              <a:rPr lang="en-US" dirty="0"/>
              <a:t>/comments/8inqk7/a_machine_learning_joke_credits_to_uz0ltan_x/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8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supervised learning, we train models to create predictions, then compare their predictions on out of sample answers to the right answer</a:t>
            </a:r>
          </a:p>
          <a:p>
            <a:r>
              <a:rPr lang="en-US" dirty="0" smtClean="0"/>
              <a:t>We can (and do) iteratively improve these models</a:t>
            </a:r>
          </a:p>
          <a:p>
            <a:r>
              <a:rPr lang="en-US" dirty="0" smtClean="0"/>
              <a:t> We always know what the right answer is</a:t>
            </a:r>
          </a:p>
          <a:p>
            <a:r>
              <a:rPr lang="en-US" dirty="0" smtClean="0"/>
              <a:t>The computer is trained to come up with predictions that are as close as possible to the right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0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unsupervised learning, an algorithm comes up with its own classifications based on patterns in the data</a:t>
            </a:r>
          </a:p>
          <a:p>
            <a:r>
              <a:rPr lang="en-US" dirty="0" smtClean="0"/>
              <a:t>There aren’t really outcomes to predict in unsupervised learning</a:t>
            </a:r>
          </a:p>
          <a:p>
            <a:r>
              <a:rPr lang="en-US" dirty="0" smtClean="0"/>
              <a:t>Instead, we’re allowing the algorithm to generate insights into 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4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Unsupervised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</a:p>
          <a:p>
            <a:pPr lvl="1"/>
            <a:r>
              <a:rPr lang="en-US" dirty="0" smtClean="0"/>
              <a:t>This covers problems where we’d like to generate a series of “rules” that cover how people behave</a:t>
            </a:r>
          </a:p>
          <a:p>
            <a:pPr lvl="1"/>
            <a:r>
              <a:rPr lang="en-US" dirty="0" smtClean="0"/>
              <a:t>Recommendation engines can work this way</a:t>
            </a:r>
          </a:p>
          <a:p>
            <a:pPr lvl="1"/>
            <a:r>
              <a:rPr lang="en-US" dirty="0" smtClean="0"/>
              <a:t>Retail locations are (analogously) structured around association rules (bread, peanut butter, jelly)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Covers problems where we want to classify groups in the data</a:t>
            </a:r>
          </a:p>
          <a:p>
            <a:pPr lvl="1"/>
            <a:r>
              <a:rPr lang="en-US" dirty="0" smtClean="0"/>
              <a:t>Different from classification because we don’t know a priori what the groups are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7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is a general term</a:t>
            </a:r>
          </a:p>
          <a:p>
            <a:r>
              <a:rPr lang="en-US" dirty="0" smtClean="0"/>
              <a:t>Types of clustering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Principal Components</a:t>
            </a:r>
          </a:p>
          <a:p>
            <a:pPr lvl="1"/>
            <a:r>
              <a:rPr lang="en-US" dirty="0" smtClean="0"/>
              <a:t>Latent Variables/ Factor Analysis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We’ll cover the most common type: K-Means clustering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79" y="1649715"/>
            <a:ext cx="5097378" cy="48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6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42" y="1518322"/>
            <a:ext cx="5466141" cy="51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1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16" y="1594256"/>
            <a:ext cx="5324762" cy="50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2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3003</TotalTime>
  <Words>327</Words>
  <Application>Microsoft Macintosh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Body Slides</vt:lpstr>
      <vt:lpstr>Unsupervised and Supervised Learning</vt:lpstr>
      <vt:lpstr>What is Machine Learning?</vt:lpstr>
      <vt:lpstr>Supervised Learning</vt:lpstr>
      <vt:lpstr>Unsupervised Learning</vt:lpstr>
      <vt:lpstr>Types of Unsupervised Learning Problems</vt:lpstr>
      <vt:lpstr>Clustering</vt:lpstr>
      <vt:lpstr>K means Clustering</vt:lpstr>
      <vt:lpstr>K means Clustering</vt:lpstr>
      <vt:lpstr>K Means Clustering</vt:lpstr>
      <vt:lpstr>K Means Clustering</vt:lpstr>
      <vt:lpstr>K means algorithm</vt:lpstr>
      <vt:lpstr>Real World Applications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72</cp:revision>
  <dcterms:created xsi:type="dcterms:W3CDTF">2017-03-13T16:05:11Z</dcterms:created>
  <dcterms:modified xsi:type="dcterms:W3CDTF">2018-07-12T16:16:14Z</dcterms:modified>
</cp:coreProperties>
</file>