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7" r:id="rId4"/>
    <p:sldId id="268" r:id="rId5"/>
    <p:sldId id="265" r:id="rId6"/>
    <p:sldId id="266" r:id="rId7"/>
    <p:sldId id="26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9" d="100"/>
          <a:sy n="89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Interactive Graphics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Patent Analytics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9026" y="5745585"/>
            <a:ext cx="821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 URL:  https</a:t>
            </a:r>
            <a:r>
              <a:rPr lang="en-US" dirty="0"/>
              <a:t>://</a:t>
            </a:r>
            <a:r>
              <a:rPr lang="en-US" dirty="0" err="1"/>
              <a:t>hamagust.shinyapps.io</a:t>
            </a:r>
            <a:r>
              <a:rPr lang="en-US" dirty="0"/>
              <a:t>/patAnalyticsM5_V/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29" y="1473935"/>
            <a:ext cx="6536016" cy="39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College Affordability Diagnosis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528"/>
            <a:ext cx="8120072" cy="4142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915" y="6176130"/>
            <a:ext cx="85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peabody.vanderbilt.edu</a:t>
            </a:r>
            <a:r>
              <a:rPr lang="en-US" dirty="0"/>
              <a:t>/research/studies/affordability/</a:t>
            </a:r>
            <a:r>
              <a:rPr lang="en-US" dirty="0" err="1"/>
              <a:t>maps_cc.php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Marketing Effects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290" y="634967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gallery.shinyapps.io</a:t>
            </a:r>
            <a:r>
              <a:rPr lang="en-US" dirty="0"/>
              <a:t>/</a:t>
            </a:r>
            <a:r>
              <a:rPr lang="en-US" dirty="0" err="1"/>
              <a:t>ga</a:t>
            </a:r>
            <a:r>
              <a:rPr lang="en-US" dirty="0"/>
              <a:t>-effect/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2" y="1711757"/>
            <a:ext cx="7677678" cy="42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Interactive Graphics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</a:t>
            </a:r>
          </a:p>
          <a:p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err="1" smtClean="0"/>
              <a:t>Rshiny</a:t>
            </a:r>
            <a:endParaRPr lang="en-US" dirty="0" smtClean="0"/>
          </a:p>
          <a:p>
            <a:r>
              <a:rPr lang="en-US" dirty="0" smtClean="0"/>
              <a:t>Base 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for 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points</a:t>
            </a:r>
          </a:p>
          <a:p>
            <a:r>
              <a:rPr lang="en-US" dirty="0" smtClean="0"/>
              <a:t>Adjust axes</a:t>
            </a:r>
          </a:p>
          <a:p>
            <a:r>
              <a:rPr lang="en-US" dirty="0" smtClean="0"/>
              <a:t>Add new data</a:t>
            </a:r>
          </a:p>
          <a:p>
            <a:r>
              <a:rPr lang="en-US" dirty="0" smtClean="0"/>
              <a:t>Adjust color schemes</a:t>
            </a:r>
          </a:p>
          <a:p>
            <a:r>
              <a:rPr lang="en-US" dirty="0" smtClean="0"/>
              <a:t>Animate</a:t>
            </a:r>
          </a:p>
          <a:p>
            <a:r>
              <a:rPr lang="en-US" dirty="0" smtClean="0"/>
              <a:t>Change analytic approach</a:t>
            </a:r>
          </a:p>
          <a:p>
            <a:r>
              <a:rPr lang="en-US" dirty="0" smtClean="0"/>
              <a:t>Change format of plot</a:t>
            </a:r>
          </a:p>
          <a:p>
            <a:r>
              <a:rPr lang="en-US" dirty="0" smtClean="0"/>
              <a:t>Examine data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9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7489</TotalTime>
  <Words>91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Body Slides</vt:lpstr>
      <vt:lpstr>Interactive Graphics</vt:lpstr>
      <vt:lpstr>Example: Patent Analytics</vt:lpstr>
      <vt:lpstr>Example: College Affordability Diagnosis</vt:lpstr>
      <vt:lpstr>Example: Marketing Effects</vt:lpstr>
      <vt:lpstr>Types of Interactive Graphics in R</vt:lpstr>
      <vt:lpstr>Elements for Interactivity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80</cp:revision>
  <dcterms:created xsi:type="dcterms:W3CDTF">2017-03-13T16:05:11Z</dcterms:created>
  <dcterms:modified xsi:type="dcterms:W3CDTF">2018-07-16T14:04:24Z</dcterms:modified>
</cp:coreProperties>
</file>