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4" r:id="rId3"/>
    <p:sldId id="266" r:id="rId4"/>
    <p:sldId id="265" r:id="rId5"/>
    <p:sldId id="267" r:id="rId6"/>
    <p:sldId id="263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703" autoAdjust="0"/>
    <p:restoredTop sz="94651"/>
  </p:normalViewPr>
  <p:slideViewPr>
    <p:cSldViewPr snapToGrid="0">
      <p:cViewPr varScale="1">
        <p:scale>
          <a:sx n="89" d="100"/>
          <a:sy n="89" d="100"/>
        </p:scale>
        <p:origin x="-13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>
            <a:normAutofit fontScale="90000"/>
          </a:bodyPr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Interactive </a:t>
            </a:r>
            <a:r>
              <a:rPr lang="en-US" dirty="0" smtClean="0">
                <a:cs typeface="Arial" panose="020B0604020202020204" pitchFamily="34" charset="0"/>
              </a:rPr>
              <a:t>Graphics: Conclusion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Escaping Flatland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50 years ago, presentations of data analysis were:</a:t>
            </a:r>
          </a:p>
          <a:p>
            <a:pPr lvl="1"/>
            <a:r>
              <a:rPr lang="en-US" dirty="0" smtClean="0"/>
              <a:t>Low resolution</a:t>
            </a:r>
          </a:p>
          <a:p>
            <a:pPr lvl="1"/>
            <a:r>
              <a:rPr lang="en-US" dirty="0" smtClean="0"/>
              <a:t>Black and white</a:t>
            </a:r>
          </a:p>
          <a:p>
            <a:pPr lvl="1"/>
            <a:r>
              <a:rPr lang="en-US" dirty="0" smtClean="0"/>
              <a:t>Not interactive</a:t>
            </a:r>
          </a:p>
          <a:p>
            <a:pPr lvl="1"/>
            <a:r>
              <a:rPr lang="en-US" dirty="0" smtClean="0"/>
              <a:t>2 dimensional</a:t>
            </a:r>
          </a:p>
          <a:p>
            <a:pPr lvl="1"/>
            <a:r>
              <a:rPr lang="en-US" dirty="0" smtClean="0"/>
              <a:t>Unable to accommodate alternative 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6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Escaping Flatland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in the last 50 years</a:t>
            </a:r>
          </a:p>
          <a:p>
            <a:pPr lvl="1"/>
            <a:r>
              <a:rPr lang="en-US" dirty="0" smtClean="0"/>
              <a:t>Modern computers can present VERY high resolution graphics</a:t>
            </a:r>
          </a:p>
          <a:p>
            <a:pPr lvl="1"/>
            <a:r>
              <a:rPr lang="en-US" dirty="0" smtClean="0"/>
              <a:t>Modern computers can render a HUGE array of color combinations</a:t>
            </a:r>
          </a:p>
          <a:p>
            <a:pPr lvl="1"/>
            <a:r>
              <a:rPr lang="en-US" dirty="0" smtClean="0"/>
              <a:t>Web applications can easily incorporate interactivity</a:t>
            </a:r>
          </a:p>
          <a:p>
            <a:pPr lvl="1"/>
            <a:r>
              <a:rPr lang="en-US" dirty="0" smtClean="0"/>
              <a:t>Additional dimensions can be visualized, particularly through animation</a:t>
            </a:r>
          </a:p>
          <a:p>
            <a:pPr lvl="1"/>
            <a:r>
              <a:rPr lang="en-US" dirty="0" smtClean="0"/>
              <a:t>Direct access to data is easy to accomplish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Escaping Flatland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Today, most presentations of data analysis are:</a:t>
            </a:r>
          </a:p>
          <a:p>
            <a:pPr lvl="1"/>
            <a:r>
              <a:rPr lang="en-US" dirty="0" smtClean="0"/>
              <a:t>Low resolution</a:t>
            </a:r>
          </a:p>
          <a:p>
            <a:pPr lvl="1"/>
            <a:r>
              <a:rPr lang="en-US" dirty="0" smtClean="0"/>
              <a:t>Black and white</a:t>
            </a:r>
          </a:p>
          <a:p>
            <a:pPr lvl="1"/>
            <a:r>
              <a:rPr lang="en-US" dirty="0" smtClean="0"/>
              <a:t>Not interactive</a:t>
            </a:r>
          </a:p>
          <a:p>
            <a:pPr lvl="1"/>
            <a:r>
              <a:rPr lang="en-US" dirty="0" smtClean="0"/>
              <a:t>2 dimensional</a:t>
            </a:r>
          </a:p>
          <a:p>
            <a:pPr lvl="1"/>
            <a:r>
              <a:rPr lang="en-US" dirty="0" smtClean="0"/>
              <a:t>Unable to accommodate alternative 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0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statistical graphics are based on conventions that have been around for decades</a:t>
            </a:r>
          </a:p>
          <a:p>
            <a:r>
              <a:rPr lang="en-US" dirty="0" smtClean="0"/>
              <a:t>Need to go beyond these and use modern computing to its fullest</a:t>
            </a:r>
          </a:p>
          <a:p>
            <a:r>
              <a:rPr lang="en-US" dirty="0" smtClean="0"/>
              <a:t>Remember, though: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It is alright to decorate construction but never construct decoration.</a:t>
            </a:r>
            <a:r>
              <a:rPr lang="en-US" dirty="0" smtClean="0"/>
              <a:t>” –Augustus </a:t>
            </a:r>
            <a:r>
              <a:rPr lang="en-US" dirty="0" err="1" smtClean="0"/>
              <a:t>Welby</a:t>
            </a:r>
            <a:r>
              <a:rPr lang="en-US" dirty="0" smtClean="0"/>
              <a:t> </a:t>
            </a:r>
            <a:r>
              <a:rPr lang="en-US" dirty="0" err="1" smtClean="0"/>
              <a:t>Northmore</a:t>
            </a:r>
            <a:r>
              <a:rPr lang="en-US" dirty="0" smtClean="0"/>
              <a:t> </a:t>
            </a:r>
            <a:r>
              <a:rPr lang="en-US" dirty="0" err="1" smtClean="0"/>
              <a:t>Pugin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0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7505</TotalTime>
  <Words>155</Words>
  <Application>Microsoft Macintosh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Body Slides</vt:lpstr>
      <vt:lpstr>Interactive Graphics: Conclusion</vt:lpstr>
      <vt:lpstr>Escaping Flatland</vt:lpstr>
      <vt:lpstr>Escaping Flatland</vt:lpstr>
      <vt:lpstr>Escaping Flatland</vt:lpstr>
      <vt:lpstr>The Challenge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81</cp:revision>
  <dcterms:created xsi:type="dcterms:W3CDTF">2017-03-13T16:05:11Z</dcterms:created>
  <dcterms:modified xsi:type="dcterms:W3CDTF">2018-07-16T14:20:28Z</dcterms:modified>
</cp:coreProperties>
</file>