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8" r:id="rId6"/>
    <p:sldId id="267" r:id="rId7"/>
    <p:sldId id="269" r:id="rId8"/>
    <p:sldId id="270" r:id="rId9"/>
    <p:sldId id="26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62" d="100"/>
          <a:sy n="62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Presenting Results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your audience?</a:t>
            </a:r>
          </a:p>
          <a:p>
            <a:r>
              <a:rPr lang="en-US" dirty="0" smtClean="0"/>
              <a:t>What do they need to know?</a:t>
            </a:r>
          </a:p>
          <a:p>
            <a:r>
              <a:rPr lang="en-US" dirty="0" smtClean="0"/>
              <a:t>What format will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8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understanding audience</a:t>
            </a:r>
          </a:p>
          <a:p>
            <a:pPr lvl="1"/>
            <a:r>
              <a:rPr lang="en-US" dirty="0" smtClean="0"/>
              <a:t>Technical sophistication of most audience is very low</a:t>
            </a:r>
          </a:p>
          <a:p>
            <a:pPr lvl="1"/>
            <a:r>
              <a:rPr lang="en-US" dirty="0" smtClean="0"/>
              <a:t>Content knowledge among many audiences is very high</a:t>
            </a:r>
          </a:p>
          <a:p>
            <a:pPr lvl="1"/>
            <a:r>
              <a:rPr lang="en-US" dirty="0" smtClean="0"/>
              <a:t>Data science presentations that emphasize technicality but miss basic context are very 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Pridefully</a:t>
            </a:r>
            <a:r>
              <a:rPr lang="en-US" dirty="0" smtClean="0"/>
              <a:t> Obvious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" y="2396971"/>
            <a:ext cx="6558832" cy="3451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431" y="6023158"/>
            <a:ext cx="381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vimeo.com</a:t>
            </a:r>
            <a:r>
              <a:rPr lang="en-US" dirty="0"/>
              <a:t>/5368967</a:t>
            </a:r>
          </a:p>
        </p:txBody>
      </p:sp>
    </p:spTree>
    <p:extLst>
      <p:ext uri="{BB962C8B-B14F-4D97-AF65-F5344CB8AC3E}">
        <p14:creationId xmlns:p14="http://schemas.microsoft.com/office/powerpoint/2010/main" val="206122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Failing to Communicate Uncertainty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1" y="2448166"/>
            <a:ext cx="6022595" cy="3788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1826" y="6514844"/>
            <a:ext cx="1755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www.ted.com</a:t>
            </a:r>
            <a:r>
              <a:rPr lang="en-US" dirty="0"/>
              <a:t>/talks/</a:t>
            </a:r>
            <a:r>
              <a:rPr lang="en-US" dirty="0" err="1"/>
              <a:t>amy_cuddy_your_body_language_shapes_who_you_are?utm_campaign</a:t>
            </a:r>
            <a:r>
              <a:rPr lang="en-US" dirty="0"/>
              <a:t>=</a:t>
            </a:r>
            <a:r>
              <a:rPr lang="en-US" dirty="0" err="1"/>
              <a:t>tedspread&amp;utm_medium</a:t>
            </a:r>
            <a:r>
              <a:rPr lang="en-US" dirty="0"/>
              <a:t>=</a:t>
            </a:r>
            <a:r>
              <a:rPr lang="en-US" dirty="0" err="1"/>
              <a:t>referral&amp;utm_source</a:t>
            </a:r>
            <a:r>
              <a:rPr lang="en-US" dirty="0"/>
              <a:t>=</a:t>
            </a:r>
            <a:r>
              <a:rPr lang="en-US" dirty="0" err="1"/>
              <a:t>tedcomshare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3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Failing to Communicating Uncertainty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201"/>
            <a:ext cx="6165990" cy="380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1712" y="6494357"/>
            <a:ext cx="1755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www.ted.com</a:t>
            </a:r>
            <a:r>
              <a:rPr lang="en-US" dirty="0"/>
              <a:t>/talks/</a:t>
            </a:r>
            <a:r>
              <a:rPr lang="en-US" dirty="0" err="1"/>
              <a:t>amy_cuddy_your_body_language_shapes_who_you_are?utm_campaign</a:t>
            </a:r>
            <a:r>
              <a:rPr lang="en-US" dirty="0"/>
              <a:t>=</a:t>
            </a:r>
            <a:r>
              <a:rPr lang="en-US" dirty="0" err="1"/>
              <a:t>tedspread&amp;utm_medium</a:t>
            </a:r>
            <a:r>
              <a:rPr lang="en-US" dirty="0"/>
              <a:t>=</a:t>
            </a:r>
            <a:r>
              <a:rPr lang="en-US" dirty="0" err="1"/>
              <a:t>referral&amp;utm_source</a:t>
            </a:r>
            <a:r>
              <a:rPr lang="en-US" dirty="0"/>
              <a:t>=</a:t>
            </a:r>
            <a:r>
              <a:rPr lang="en-US" dirty="0" err="1"/>
              <a:t>tedcomshare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Failing to Communicating Uncertainty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66" y="2414678"/>
            <a:ext cx="6165990" cy="380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1712" y="6494357"/>
            <a:ext cx="1755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www.ted.com</a:t>
            </a:r>
            <a:r>
              <a:rPr lang="en-US" dirty="0"/>
              <a:t>/talks/</a:t>
            </a:r>
            <a:r>
              <a:rPr lang="en-US" dirty="0" err="1"/>
              <a:t>amy_cuddy_your_body_language_shapes_who_you_are?utm_campaign</a:t>
            </a:r>
            <a:r>
              <a:rPr lang="en-US" dirty="0"/>
              <a:t>=</a:t>
            </a:r>
            <a:r>
              <a:rPr lang="en-US" dirty="0" err="1"/>
              <a:t>tedspread&amp;utm_medium</a:t>
            </a:r>
            <a:r>
              <a:rPr lang="en-US" dirty="0"/>
              <a:t>=</a:t>
            </a:r>
            <a:r>
              <a:rPr lang="en-US" dirty="0" err="1"/>
              <a:t>referral&amp;utm_source</a:t>
            </a:r>
            <a:r>
              <a:rPr lang="en-US" dirty="0"/>
              <a:t>=</a:t>
            </a:r>
            <a:r>
              <a:rPr lang="en-US" dirty="0" err="1"/>
              <a:t>tedcomshare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82672" y="3572940"/>
            <a:ext cx="21528" cy="11838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65293" y="3809701"/>
            <a:ext cx="0" cy="215237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7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your conclusions</a:t>
            </a:r>
          </a:p>
          <a:p>
            <a:r>
              <a:rPr lang="en-US" dirty="0" smtClean="0"/>
              <a:t>Tell me– tell me how you know--- tell me again</a:t>
            </a:r>
          </a:p>
          <a:p>
            <a:r>
              <a:rPr lang="en-US" dirty="0" smtClean="0"/>
              <a:t>Practice PGP</a:t>
            </a:r>
          </a:p>
          <a:p>
            <a:pPr lvl="1"/>
            <a:r>
              <a:rPr lang="en-US" dirty="0" smtClean="0"/>
              <a:t>Particular</a:t>
            </a:r>
          </a:p>
          <a:p>
            <a:pPr lvl="1"/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Particular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5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7523</TotalTime>
  <Words>184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Body Slides</vt:lpstr>
      <vt:lpstr>Presenting Results</vt:lpstr>
      <vt:lpstr>The Basics</vt:lpstr>
      <vt:lpstr>Common Pitfalls</vt:lpstr>
      <vt:lpstr>Common Pitfalls</vt:lpstr>
      <vt:lpstr>Common Pitfalls</vt:lpstr>
      <vt:lpstr>Common Pitfalls</vt:lpstr>
      <vt:lpstr>Common Pitfalls</vt:lpstr>
      <vt:lpstr>Where to Start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87</cp:revision>
  <dcterms:created xsi:type="dcterms:W3CDTF">2017-03-13T16:05:11Z</dcterms:created>
  <dcterms:modified xsi:type="dcterms:W3CDTF">2018-07-16T14:40:16Z</dcterms:modified>
</cp:coreProperties>
</file>