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2" d="100"/>
          <a:sy n="62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Audiences for Results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Dimensions for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knowledge</a:t>
            </a:r>
          </a:p>
          <a:p>
            <a:r>
              <a:rPr lang="en-US" dirty="0" smtClean="0"/>
              <a:t>Statistical Sophistication</a:t>
            </a:r>
          </a:p>
          <a:p>
            <a:r>
              <a:rPr lang="en-US" dirty="0" smtClean="0"/>
              <a:t>Computing/ Data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audiences have high content knowledge</a:t>
            </a:r>
          </a:p>
          <a:p>
            <a:r>
              <a:rPr lang="en-US" dirty="0" smtClean="0"/>
              <a:t>Implies that the context is well known</a:t>
            </a:r>
          </a:p>
          <a:p>
            <a:r>
              <a:rPr lang="en-US" dirty="0" smtClean="0"/>
              <a:t>Many times means that the audience knows the contours of the problem better than the analyst</a:t>
            </a:r>
          </a:p>
          <a:p>
            <a:r>
              <a:rPr lang="en-US" dirty="0" smtClean="0"/>
              <a:t>Questions to ask:</a:t>
            </a:r>
          </a:p>
          <a:p>
            <a:pPr lvl="1"/>
            <a:r>
              <a:rPr lang="en-US" dirty="0" smtClean="0"/>
              <a:t>Does this capture the nature of the case?</a:t>
            </a:r>
          </a:p>
          <a:p>
            <a:pPr lvl="1"/>
            <a:r>
              <a:rPr lang="en-US" dirty="0" smtClean="0"/>
              <a:t>Will my audience trust the analysis?</a:t>
            </a:r>
          </a:p>
          <a:p>
            <a:pPr lvl="1"/>
            <a:r>
              <a:rPr lang="en-US" dirty="0" smtClean="0"/>
              <a:t>Face Validity: did I miss something obvious?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Sophistication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Audiences with statistical sophistication will have different concerns</a:t>
            </a:r>
          </a:p>
          <a:p>
            <a:r>
              <a:rPr lang="en-US" sz="2000" dirty="0" smtClean="0"/>
              <a:t>Academic audiences tend to have highest levels of statistical sophistication</a:t>
            </a:r>
          </a:p>
          <a:p>
            <a:r>
              <a:rPr lang="en-US" sz="2000" dirty="0" smtClean="0"/>
              <a:t>Many times audience will know of other (more arcane) ways to estimate models</a:t>
            </a:r>
          </a:p>
          <a:p>
            <a:r>
              <a:rPr lang="en-US" sz="2000" dirty="0" smtClean="0"/>
              <a:t>Questions to ask</a:t>
            </a:r>
          </a:p>
          <a:p>
            <a:pPr lvl="1"/>
            <a:r>
              <a:rPr lang="en-US" sz="2000" dirty="0" smtClean="0"/>
              <a:t>Are there other modeling procedures that I could have used?</a:t>
            </a:r>
          </a:p>
          <a:p>
            <a:pPr lvl="1"/>
            <a:r>
              <a:rPr lang="en-US" sz="2000" dirty="0" smtClean="0"/>
              <a:t>Does my analysis satisfy (to some degree) the assumptions that underlie it?</a:t>
            </a:r>
          </a:p>
          <a:p>
            <a:pPr lvl="1"/>
            <a:r>
              <a:rPr lang="en-US" sz="2000" dirty="0" smtClean="0"/>
              <a:t>Am I implying causality?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3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Computing/ Data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Audiences who know computing/ data analysis well will have yet another set of concerns</a:t>
            </a:r>
          </a:p>
          <a:p>
            <a:r>
              <a:rPr lang="en-US" sz="2200" dirty="0" smtClean="0"/>
              <a:t>Programmers will want to know if the approach could have been made more general</a:t>
            </a:r>
          </a:p>
          <a:p>
            <a:r>
              <a:rPr lang="en-US" sz="2200" dirty="0" smtClean="0"/>
              <a:t>Data analysts may likely be aware of better sources of data</a:t>
            </a:r>
          </a:p>
          <a:p>
            <a:r>
              <a:rPr lang="en-US" sz="2200" dirty="0" smtClean="0"/>
              <a:t>Data analysts will also be acutely aware of data problems</a:t>
            </a:r>
          </a:p>
          <a:p>
            <a:r>
              <a:rPr lang="en-US" sz="2200" dirty="0" smtClean="0"/>
              <a:t>Questions to ask:</a:t>
            </a:r>
          </a:p>
          <a:p>
            <a:pPr lvl="1"/>
            <a:r>
              <a:rPr lang="en-US" sz="2200" dirty="0" smtClean="0"/>
              <a:t>Did computing/programming limitations drive results?</a:t>
            </a:r>
          </a:p>
          <a:p>
            <a:pPr lvl="1"/>
            <a:r>
              <a:rPr lang="en-US" sz="2200" dirty="0" smtClean="0"/>
              <a:t>What sources of data were considered? Why were some not used?</a:t>
            </a:r>
          </a:p>
          <a:p>
            <a:pPr lvl="1"/>
            <a:r>
              <a:rPr lang="en-US" sz="2200" dirty="0" smtClean="0"/>
              <a:t>What level of confidence do we have in data quality?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1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audience is one with high levels of content knowledge, but low levels of statistical sophistication and computing/data knowledge</a:t>
            </a:r>
          </a:p>
          <a:p>
            <a:r>
              <a:rPr lang="en-US" dirty="0" smtClean="0"/>
              <a:t>Be humble about the context– check for face validity</a:t>
            </a:r>
          </a:p>
          <a:p>
            <a:r>
              <a:rPr lang="en-US" dirty="0" smtClean="0"/>
              <a:t>Communicate with an emphasis on clarity</a:t>
            </a:r>
          </a:p>
          <a:p>
            <a:r>
              <a:rPr lang="en-US" dirty="0" smtClean="0"/>
              <a:t>Emphasize uncertainty when it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most common audience has data/ computing knowledge and some content knowledge, but again low levels of statistical sophistication</a:t>
            </a:r>
          </a:p>
          <a:p>
            <a:r>
              <a:rPr lang="en-US" dirty="0" smtClean="0"/>
              <a:t>Emphasize the gain achieved by applying statistical models over much simpler approaches</a:t>
            </a:r>
          </a:p>
          <a:p>
            <a:r>
              <a:rPr lang="en-US" dirty="0" smtClean="0"/>
              <a:t>Make sure you on solid ground with data quality</a:t>
            </a:r>
          </a:p>
          <a:p>
            <a:r>
              <a:rPr lang="en-US" dirty="0" smtClean="0"/>
              <a:t>Check face validity of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Audiences with statistical sophistication are primarily academic</a:t>
            </a:r>
          </a:p>
          <a:p>
            <a:r>
              <a:rPr lang="en-US" dirty="0" smtClean="0"/>
              <a:t>Describe content area clearly</a:t>
            </a:r>
          </a:p>
          <a:p>
            <a:r>
              <a:rPr lang="en-US" dirty="0" smtClean="0"/>
              <a:t>Emphasize specifics of what needs to be answered</a:t>
            </a:r>
          </a:p>
          <a:p>
            <a:r>
              <a:rPr lang="en-US" dirty="0" smtClean="0"/>
              <a:t>Avoid excessive confidence in any particular technique</a:t>
            </a:r>
          </a:p>
          <a:p>
            <a:r>
              <a:rPr lang="en-US" dirty="0" smtClean="0"/>
              <a:t>Does this tell us (most) of what we need to know, as opposed to is this the perfect technique?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7542</TotalTime>
  <Words>385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Audiences for Results</vt:lpstr>
      <vt:lpstr>Three Dimensions for Audiences</vt:lpstr>
      <vt:lpstr>Content Knowledge</vt:lpstr>
      <vt:lpstr>Statistical Sophistication</vt:lpstr>
      <vt:lpstr>Computing/ Data Knowledge</vt:lpstr>
      <vt:lpstr>Putting it Together</vt:lpstr>
      <vt:lpstr>Putting it Together</vt:lpstr>
      <vt:lpstr>Putting it Together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94</cp:revision>
  <dcterms:created xsi:type="dcterms:W3CDTF">2017-03-13T16:05:11Z</dcterms:created>
  <dcterms:modified xsi:type="dcterms:W3CDTF">2018-07-16T14:58:51Z</dcterms:modified>
</cp:coreProperties>
</file>