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1" r:id="rId3"/>
    <p:sldId id="264" r:id="rId4"/>
    <p:sldId id="272" r:id="rId5"/>
    <p:sldId id="273" r:id="rId6"/>
    <p:sldId id="274" r:id="rId7"/>
    <p:sldId id="263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60" d="100"/>
          <a:sy n="60" d="100"/>
        </p:scale>
        <p:origin x="-7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Goals</a:t>
            </a:r>
            <a:r>
              <a:rPr lang="en-US" dirty="0" smtClean="0">
                <a:cs typeface="Arial" panose="020B0604020202020204" pitchFamily="34" charset="0"/>
              </a:rPr>
              <a:t> </a:t>
            </a:r>
            <a:r>
              <a:rPr lang="en-US" dirty="0" smtClean="0">
                <a:cs typeface="Arial" panose="020B0604020202020204" pitchFamily="34" charset="0"/>
              </a:rPr>
              <a:t>for </a:t>
            </a:r>
            <a:r>
              <a:rPr lang="en-US" dirty="0" smtClean="0">
                <a:cs typeface="Arial" panose="020B0604020202020204" pitchFamily="34" charset="0"/>
              </a:rPr>
              <a:t>Reporting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goals for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context</a:t>
            </a:r>
          </a:p>
          <a:p>
            <a:r>
              <a:rPr lang="en-US" dirty="0" smtClean="0"/>
              <a:t>Change policy</a:t>
            </a:r>
          </a:p>
          <a:p>
            <a:r>
              <a:rPr lang="en-US" dirty="0" smtClean="0"/>
              <a:t>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8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times the nature of the outcome is poorly understood</a:t>
            </a:r>
          </a:p>
          <a:p>
            <a:r>
              <a:rPr lang="en-US" dirty="0" smtClean="0"/>
              <a:t>Answering basic questions about prevalence of the outcome (say employee attrition) among different groups is sufficient</a:t>
            </a:r>
          </a:p>
          <a:p>
            <a:r>
              <a:rPr lang="en-US" dirty="0" smtClean="0"/>
              <a:t>Where is it most prevalent?</a:t>
            </a:r>
          </a:p>
          <a:p>
            <a:r>
              <a:rPr lang="en-US" dirty="0" smtClean="0"/>
              <a:t>Where is it least prevalent?</a:t>
            </a:r>
          </a:p>
          <a:p>
            <a:r>
              <a:rPr lang="en-US" dirty="0" smtClean="0"/>
              <a:t>Do we have any idea about the association between organization policies and prevalence of outcome?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known as evaluation/ policy analysis</a:t>
            </a:r>
          </a:p>
          <a:p>
            <a:r>
              <a:rPr lang="en-US" dirty="0" smtClean="0"/>
              <a:t>Goal here is to say what would happen if a policy is changed</a:t>
            </a:r>
          </a:p>
          <a:p>
            <a:r>
              <a:rPr lang="en-US" dirty="0" smtClean="0"/>
              <a:t>Implies causality, which requires experiments/ A/B testing</a:t>
            </a:r>
          </a:p>
          <a:p>
            <a:endParaRPr lang="en-US" dirty="0" smtClean="0"/>
          </a:p>
          <a:p>
            <a:r>
              <a:rPr lang="en-US" dirty="0" smtClean="0"/>
              <a:t>What would be the impact of the policy change?</a:t>
            </a:r>
          </a:p>
          <a:p>
            <a:r>
              <a:rPr lang="en-US" dirty="0" smtClean="0"/>
              <a:t>Would it differ among key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5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Answering questions about what will happen in the future, based on current trends</a:t>
            </a:r>
          </a:p>
          <a:p>
            <a:r>
              <a:rPr lang="en-US" dirty="0" smtClean="0"/>
              <a:t>Not necessarily causal, but based on past associations</a:t>
            </a:r>
          </a:p>
          <a:p>
            <a:r>
              <a:rPr lang="en-US" dirty="0" smtClean="0"/>
              <a:t>Provides </a:t>
            </a:r>
            <a:r>
              <a:rPr lang="en-US" dirty="0" err="1" smtClean="0"/>
              <a:t>decisionmakers</a:t>
            </a:r>
            <a:r>
              <a:rPr lang="en-US" dirty="0" smtClean="0"/>
              <a:t> with likely prevalence of the outcome at some future point, based on what we know today</a:t>
            </a:r>
          </a:p>
          <a:p>
            <a:r>
              <a:rPr lang="en-US" dirty="0" smtClean="0"/>
              <a:t>Example: given the current characteristics of our employees, how many are likely to leave in the next year?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8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Goals: Concluding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Surprisingly “fuzzy” thinking around goals of many data analyses</a:t>
            </a:r>
          </a:p>
          <a:p>
            <a:r>
              <a:rPr lang="en-US" dirty="0" smtClean="0"/>
              <a:t>Ask decision makers for clarity</a:t>
            </a:r>
          </a:p>
          <a:p>
            <a:r>
              <a:rPr lang="en-US" dirty="0" smtClean="0"/>
              <a:t>Be clear what a given analysis can and can’t do: e.g. no evaluations without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24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7552</TotalTime>
  <Words>222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Body Slides</vt:lpstr>
      <vt:lpstr>Goals for Reporting</vt:lpstr>
      <vt:lpstr>Possible goals for reporting</vt:lpstr>
      <vt:lpstr>Providing Context</vt:lpstr>
      <vt:lpstr>Changing Policy</vt:lpstr>
      <vt:lpstr>Planning</vt:lpstr>
      <vt:lpstr>Goals: Concluding Thoughts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100</cp:revision>
  <dcterms:created xsi:type="dcterms:W3CDTF">2017-03-13T16:05:11Z</dcterms:created>
  <dcterms:modified xsi:type="dcterms:W3CDTF">2018-07-16T15:40:24Z</dcterms:modified>
</cp:coreProperties>
</file>