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4" r:id="rId3"/>
    <p:sldId id="265" r:id="rId4"/>
    <p:sldId id="266" r:id="rId5"/>
    <p:sldId id="267" r:id="rId6"/>
    <p:sldId id="269" r:id="rId7"/>
    <p:sldId id="268" r:id="rId8"/>
    <p:sldId id="270" r:id="rId9"/>
    <p:sldId id="271" r:id="rId10"/>
    <p:sldId id="272" r:id="rId11"/>
    <p:sldId id="263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703" autoAdjust="0"/>
    <p:restoredTop sz="94651"/>
  </p:normalViewPr>
  <p:slideViewPr>
    <p:cSldViewPr snapToGrid="0">
      <p:cViewPr varScale="1">
        <p:scale>
          <a:sx n="62" d="100"/>
          <a:sy n="62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7/16/18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686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ebsit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monstra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es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397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880315"/>
            <a:ext cx="7772400" cy="900546"/>
          </a:xfrm>
        </p:spPr>
        <p:txBody>
          <a:bodyPr>
            <a:normAutofit fontScale="90000"/>
          </a:bodyPr>
          <a:lstStyle>
            <a:lvl1pPr algn="l">
              <a:defRPr/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Formats</a:t>
            </a:r>
            <a:r>
              <a:rPr lang="en-US" dirty="0" smtClean="0">
                <a:cs typeface="Arial" panose="020B0604020202020204" pitchFamily="34" charset="0"/>
              </a:rPr>
              <a:t> for Presenting Results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Will Doyle</a:t>
            </a:r>
          </a:p>
        </p:txBody>
      </p:sp>
    </p:spTree>
    <p:extLst>
      <p:ext uri="{BB962C8B-B14F-4D97-AF65-F5344CB8AC3E}">
        <p14:creationId xmlns:p14="http://schemas.microsoft.com/office/powerpoint/2010/main" val="153008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code is the best guide for replication</a:t>
            </a:r>
          </a:p>
          <a:p>
            <a:r>
              <a:rPr lang="en-US" dirty="0" smtClean="0"/>
              <a:t>Code must be primarily readable by humans, secondarily by computers</a:t>
            </a:r>
          </a:p>
          <a:p>
            <a:r>
              <a:rPr lang="en-US" dirty="0" smtClean="0"/>
              <a:t>Should be carefully documented</a:t>
            </a:r>
          </a:p>
          <a:p>
            <a:r>
              <a:rPr lang="en-US" dirty="0" smtClean="0"/>
              <a:t>This class has emphasized literature programming: combining narrative and code in a single document (.</a:t>
            </a:r>
            <a:r>
              <a:rPr lang="en-US" dirty="0" smtClean="0"/>
              <a:t>Rmd</a:t>
            </a:r>
            <a:r>
              <a:rPr lang="en-US" dirty="0" smtClean="0"/>
              <a:t> file for us)</a:t>
            </a:r>
          </a:p>
          <a:p>
            <a:r>
              <a:rPr lang="en-US" dirty="0" smtClean="0"/>
              <a:t>Well documented code should be part of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98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33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Formats for Presenting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Verbal reporting/ informal methods</a:t>
            </a:r>
          </a:p>
          <a:p>
            <a:r>
              <a:rPr lang="en-US" dirty="0" smtClean="0"/>
              <a:t>Slide decks</a:t>
            </a:r>
          </a:p>
          <a:p>
            <a:r>
              <a:rPr lang="en-US" dirty="0" smtClean="0"/>
              <a:t>Briefing paper</a:t>
            </a:r>
          </a:p>
          <a:p>
            <a:r>
              <a:rPr lang="en-US" dirty="0" smtClean="0"/>
              <a:t>Full report</a:t>
            </a:r>
          </a:p>
          <a:p>
            <a:r>
              <a:rPr lang="en-US" dirty="0" smtClean="0"/>
              <a:t>Code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17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Verbal Reporting/ Informal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questions in meetings, emails, Slack channels etc.</a:t>
            </a:r>
          </a:p>
          <a:p>
            <a:r>
              <a:rPr lang="en-US" dirty="0" smtClean="0"/>
              <a:t>Quick answers are fine, but . . .</a:t>
            </a:r>
          </a:p>
          <a:p>
            <a:r>
              <a:rPr lang="en-US" dirty="0" smtClean="0"/>
              <a:t>DOCUMENT</a:t>
            </a:r>
          </a:p>
          <a:p>
            <a:r>
              <a:rPr lang="en-US" dirty="0" smtClean="0"/>
              <a:t>Many times these results propagate</a:t>
            </a:r>
          </a:p>
          <a:p>
            <a:r>
              <a:rPr lang="en-US" dirty="0" smtClean="0"/>
              <a:t>Make sure you can replicate the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75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Decks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far most common means of communication in organizations</a:t>
            </a:r>
          </a:p>
          <a:p>
            <a:r>
              <a:rPr lang="en-US" dirty="0" smtClean="0"/>
              <a:t>Simple structure</a:t>
            </a:r>
          </a:p>
          <a:p>
            <a:r>
              <a:rPr lang="en-US" dirty="0" smtClean="0"/>
              <a:t>Generally easy to follow</a:t>
            </a:r>
          </a:p>
          <a:p>
            <a:r>
              <a:rPr lang="en-US" dirty="0" smtClean="0"/>
              <a:t>But . . 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3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Decks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346" y="1542065"/>
            <a:ext cx="5657165" cy="46603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9701" y="6289488"/>
            <a:ext cx="570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</a:t>
            </a:r>
            <a:r>
              <a:rPr lang="en-US" dirty="0"/>
              <a:t>www.edwardtufte.com</a:t>
            </a:r>
            <a:r>
              <a:rPr lang="en-US" dirty="0"/>
              <a:t>/</a:t>
            </a:r>
            <a:r>
              <a:rPr lang="en-US" dirty="0"/>
              <a:t>tufte</a:t>
            </a:r>
            <a:r>
              <a:rPr lang="en-US" dirty="0"/>
              <a:t>/</a:t>
            </a:r>
            <a:r>
              <a:rPr lang="en-US" dirty="0"/>
              <a:t>powerpoint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24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8501283" cy="56568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305" y="6242825"/>
            <a:ext cx="845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Sourcehttps</a:t>
            </a:r>
            <a:r>
              <a:rPr lang="en-US" dirty="0"/>
              <a:t>://</a:t>
            </a:r>
            <a:r>
              <a:rPr lang="en-US" dirty="0"/>
              <a:t>www.edwardtufte.com</a:t>
            </a:r>
            <a:r>
              <a:rPr lang="en-US" dirty="0"/>
              <a:t>/</a:t>
            </a:r>
            <a:r>
              <a:rPr lang="en-US" dirty="0"/>
              <a:t>bboard</a:t>
            </a:r>
            <a:r>
              <a:rPr lang="en-US" dirty="0"/>
              <a:t>/</a:t>
            </a:r>
            <a:r>
              <a:rPr lang="en-US" dirty="0"/>
              <a:t>q-and-a-fetch-msg?msg_id</a:t>
            </a:r>
            <a:r>
              <a:rPr lang="en-US" dirty="0"/>
              <a:t>=0001yB:</a:t>
            </a:r>
          </a:p>
        </p:txBody>
      </p:sp>
    </p:spTree>
    <p:extLst>
      <p:ext uri="{BB962C8B-B14F-4D97-AF65-F5344CB8AC3E}">
        <p14:creationId xmlns:p14="http://schemas.microsoft.com/office/powerpoint/2010/main" val="2846370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Decks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 decks should be based on a more comprehensive report that can be supplied</a:t>
            </a:r>
          </a:p>
          <a:p>
            <a:r>
              <a:rPr lang="en-US" dirty="0" smtClean="0"/>
              <a:t>If slide deck must be stand alone, then can be more text oriented</a:t>
            </a:r>
          </a:p>
          <a:p>
            <a:r>
              <a:rPr lang="en-US" dirty="0" smtClean="0"/>
              <a:t>If slide deck is purely to support verbal presentation, orientation should be toward high quality graphics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68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Generally best way to report results</a:t>
            </a:r>
          </a:p>
          <a:p>
            <a:r>
              <a:rPr lang="en-US" sz="2000" dirty="0" smtClean="0"/>
              <a:t>Set max length: Amazon uses six pages, single spaced</a:t>
            </a:r>
          </a:p>
          <a:p>
            <a:r>
              <a:rPr lang="en-US" sz="2000" dirty="0" smtClean="0"/>
              <a:t>Length includes tables and graphics</a:t>
            </a:r>
          </a:p>
          <a:p>
            <a:r>
              <a:rPr lang="en-US" sz="2000" dirty="0" smtClean="0"/>
              <a:t>Proposed structure</a:t>
            </a:r>
          </a:p>
          <a:p>
            <a:pPr lvl="1"/>
            <a:r>
              <a:rPr lang="en-US" sz="2000" dirty="0" smtClean="0"/>
              <a:t>What do we need to know? Problem statement</a:t>
            </a:r>
          </a:p>
          <a:p>
            <a:pPr lvl="1"/>
            <a:r>
              <a:rPr lang="en-US" sz="2000" dirty="0" smtClean="0"/>
              <a:t>Bottom line: the answer (by end of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page)</a:t>
            </a:r>
          </a:p>
          <a:p>
            <a:pPr lvl="1"/>
            <a:r>
              <a:rPr lang="en-US" sz="2000" dirty="0" smtClean="0"/>
              <a:t>Data: where did we get it, is it any good?</a:t>
            </a:r>
          </a:p>
          <a:p>
            <a:pPr lvl="1"/>
            <a:r>
              <a:rPr lang="en-US" sz="2000" dirty="0" smtClean="0"/>
              <a:t>Exploratory Data Analysis (conditional means)</a:t>
            </a:r>
          </a:p>
          <a:p>
            <a:pPr lvl="1"/>
            <a:r>
              <a:rPr lang="en-US" sz="2000" dirty="0" smtClean="0"/>
              <a:t>Predictive model: what was used, what assumptions are made?</a:t>
            </a:r>
          </a:p>
          <a:p>
            <a:pPr lvl="1"/>
            <a:r>
              <a:rPr lang="en-US" sz="2000" dirty="0" smtClean="0"/>
              <a:t>Accuracy of model (results from cross validation)</a:t>
            </a:r>
          </a:p>
          <a:p>
            <a:pPr lvl="1"/>
            <a:r>
              <a:rPr lang="en-US" sz="2000" dirty="0" smtClean="0"/>
              <a:t>Predictions from model </a:t>
            </a:r>
          </a:p>
          <a:p>
            <a:pPr lvl="1"/>
            <a:r>
              <a:rPr lang="en-US" sz="2000" dirty="0" smtClean="0"/>
              <a:t>Recommendations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0632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goal is to create a sustainable project, a full report should be created</a:t>
            </a:r>
          </a:p>
          <a:p>
            <a:r>
              <a:rPr lang="en-US" dirty="0" smtClean="0"/>
              <a:t>Briefing Paper serves as executive summary</a:t>
            </a:r>
          </a:p>
          <a:p>
            <a:r>
              <a:rPr lang="en-US" dirty="0" smtClean="0"/>
              <a:t>Sections are based on briefing paper</a:t>
            </a:r>
          </a:p>
          <a:p>
            <a:r>
              <a:rPr lang="en-US" dirty="0" smtClean="0"/>
              <a:t>Includes much more detail and narrative, providing a roadmap for continued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444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ody 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7603</TotalTime>
  <Words>349</Words>
  <Application>Microsoft Macintosh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Body Slides</vt:lpstr>
      <vt:lpstr>Formats for Presenting Results</vt:lpstr>
      <vt:lpstr>Formats for Presenting Results</vt:lpstr>
      <vt:lpstr>Verbal Reporting/ Informal</vt:lpstr>
      <vt:lpstr>Slide Decks</vt:lpstr>
      <vt:lpstr>Slide Decks</vt:lpstr>
      <vt:lpstr>PowerPoint Presentation</vt:lpstr>
      <vt:lpstr>Slide Decks</vt:lpstr>
      <vt:lpstr>Briefing</vt:lpstr>
      <vt:lpstr>Full Report</vt:lpstr>
      <vt:lpstr>Code</vt:lpstr>
      <vt:lpstr>PowerPoint Presentation</vt:lpstr>
    </vt:vector>
  </TitlesOfParts>
  <Company>2U,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Doyle Will</cp:lastModifiedBy>
  <cp:revision>109</cp:revision>
  <dcterms:created xsi:type="dcterms:W3CDTF">2017-03-13T16:05:11Z</dcterms:created>
  <dcterms:modified xsi:type="dcterms:W3CDTF">2018-07-16T16:00:20Z</dcterms:modified>
</cp:coreProperties>
</file>