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4" r:id="rId3"/>
    <p:sldId id="265" r:id="rId4"/>
    <p:sldId id="263" r:id="rId5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703" autoAdjust="0"/>
    <p:restoredTop sz="94651"/>
  </p:normalViewPr>
  <p:slideViewPr>
    <p:cSldViewPr snapToGrid="0">
      <p:cViewPr varScale="1">
        <p:scale>
          <a:sx n="60" d="100"/>
          <a:sy n="60" d="100"/>
        </p:scale>
        <p:origin x="-720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tags" Target="tags/tag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686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ebsit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nstra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39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>
            <a:normAutofit fontScale="90000"/>
          </a:bodyPr>
          <a:lstStyle>
            <a:lvl1pPr algn="l">
              <a:defRPr/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Case study: Predicting College Enrollment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Will Doyle</a:t>
            </a:r>
          </a:p>
        </p:txBody>
      </p:sp>
    </p:spTree>
    <p:extLst>
      <p:ext uri="{BB962C8B-B14F-4D97-AF65-F5344CB8AC3E}">
        <p14:creationId xmlns:p14="http://schemas.microsoft.com/office/powerpoint/2010/main" val="153008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College Enrollment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Large, </a:t>
            </a:r>
            <a:r>
              <a:rPr lang="en-US" dirty="0" err="1" smtClean="0"/>
              <a:t>multicampus</a:t>
            </a:r>
            <a:r>
              <a:rPr lang="en-US" dirty="0" smtClean="0"/>
              <a:t> public college system</a:t>
            </a:r>
          </a:p>
          <a:p>
            <a:r>
              <a:rPr lang="en-US" dirty="0" smtClean="0"/>
              <a:t>Given characteristics of applicants, how many will enroll next year?</a:t>
            </a:r>
          </a:p>
          <a:p>
            <a:pPr lvl="1"/>
            <a:r>
              <a:rPr lang="en-US" dirty="0" smtClean="0"/>
              <a:t>Tuition</a:t>
            </a:r>
          </a:p>
          <a:p>
            <a:pPr lvl="1"/>
            <a:r>
              <a:rPr lang="en-US" dirty="0" smtClean="0"/>
              <a:t>State Appropriations</a:t>
            </a:r>
          </a:p>
          <a:p>
            <a:pPr lvl="1"/>
            <a:r>
              <a:rPr lang="en-US" dirty="0" smtClean="0"/>
              <a:t>Staffing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data will you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of analysis</a:t>
            </a:r>
          </a:p>
          <a:p>
            <a:r>
              <a:rPr lang="en-US" dirty="0" smtClean="0"/>
              <a:t>Coverage</a:t>
            </a:r>
          </a:p>
          <a:p>
            <a:r>
              <a:rPr lang="en-US" dirty="0" smtClean="0"/>
              <a:t>Dependent Variable</a:t>
            </a:r>
          </a:p>
          <a:p>
            <a:r>
              <a:rPr lang="en-US" dirty="0" smtClean="0"/>
              <a:t>Independent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37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33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dy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7555</TotalTime>
  <Words>47</Words>
  <Application>Microsoft Macintosh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Body Slides</vt:lpstr>
      <vt:lpstr>Case study: Predicting College Enrollment</vt:lpstr>
      <vt:lpstr>Predicting College Enrollment</vt:lpstr>
      <vt:lpstr>What data will you need</vt:lpstr>
      <vt:lpstr>PowerPoint Presentation</vt:lpstr>
    </vt:vector>
  </TitlesOfParts>
  <Company>2U,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Doyle Will</cp:lastModifiedBy>
  <cp:revision>102</cp:revision>
  <dcterms:created xsi:type="dcterms:W3CDTF">2017-03-13T16:05:11Z</dcterms:created>
  <dcterms:modified xsi:type="dcterms:W3CDTF">2018-07-16T15:43:50Z</dcterms:modified>
</cp:coreProperties>
</file>