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3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60" d="100"/>
          <a:sy n="60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Case study: Predicting College Enrollment-- Data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will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analysis: </a:t>
            </a:r>
            <a:r>
              <a:rPr lang="en-US" dirty="0" smtClean="0">
                <a:solidFill>
                  <a:srgbClr val="FF0000"/>
                </a:solidFill>
              </a:rPr>
              <a:t>individual student</a:t>
            </a:r>
          </a:p>
          <a:p>
            <a:r>
              <a:rPr lang="en-US" dirty="0" smtClean="0"/>
              <a:t>Coverage: </a:t>
            </a:r>
            <a:r>
              <a:rPr lang="en-US" dirty="0" smtClean="0">
                <a:solidFill>
                  <a:srgbClr val="FF0000"/>
                </a:solidFill>
              </a:rPr>
              <a:t>full sample of applicants</a:t>
            </a:r>
          </a:p>
          <a:p>
            <a:r>
              <a:rPr lang="en-US" dirty="0" smtClean="0"/>
              <a:t>Dependent Variable: </a:t>
            </a:r>
            <a:r>
              <a:rPr lang="en-US" dirty="0" smtClean="0">
                <a:solidFill>
                  <a:srgbClr val="FF0000"/>
                </a:solidFill>
              </a:rPr>
              <a:t>enrolled in system (0,1)</a:t>
            </a:r>
          </a:p>
          <a:p>
            <a:r>
              <a:rPr lang="en-US" dirty="0" smtClean="0"/>
              <a:t>Independent Variables: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Test scores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Conditional Means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11096"/>
            <a:ext cx="5101167" cy="48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5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Conditional Means,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50998"/>
            <a:ext cx="5168276" cy="49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7570</TotalTime>
  <Words>53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Body Slides</vt:lpstr>
      <vt:lpstr>Case study: Predicting College Enrollment-- Data</vt:lpstr>
      <vt:lpstr>What data will you need</vt:lpstr>
      <vt:lpstr>Basic Conditional Means</vt:lpstr>
      <vt:lpstr>Basic Conditional Means, Continued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105</cp:revision>
  <dcterms:created xsi:type="dcterms:W3CDTF">2017-03-13T16:05:11Z</dcterms:created>
  <dcterms:modified xsi:type="dcterms:W3CDTF">2018-07-16T15:58:16Z</dcterms:modified>
</cp:coreProperties>
</file>