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6" r:id="rId4"/>
    <p:sldId id="263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2" d="100"/>
          <a:sy n="62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Case study: Predicting College Enrollment-- </a:t>
            </a:r>
            <a:r>
              <a:rPr lang="en-US" dirty="0" smtClean="0">
                <a:cs typeface="Arial" panose="020B0604020202020204" pitchFamily="34" charset="0"/>
              </a:rPr>
              <a:t>Analysis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analysis to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Dependent Variable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Classification problem</a:t>
            </a:r>
          </a:p>
          <a:p>
            <a:r>
              <a:rPr lang="en-US" dirty="0" smtClean="0"/>
              <a:t>Logistic Regression is best approach</a:t>
            </a:r>
          </a:p>
          <a:p>
            <a:r>
              <a:rPr lang="en-US" dirty="0" smtClean="0"/>
              <a:t>Dependent variable: f2evratt, 0= did not attend, 1= attended</a:t>
            </a:r>
          </a:p>
          <a:p>
            <a:r>
              <a:rPr lang="en-US" dirty="0" smtClean="0"/>
              <a:t>Independent variable: race, sex, </a:t>
            </a:r>
            <a:r>
              <a:rPr lang="en-US" dirty="0" err="1" smtClean="0"/>
              <a:t>ses</a:t>
            </a:r>
            <a:r>
              <a:rPr lang="en-US" dirty="0" smtClean="0"/>
              <a:t>, test scores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9" y="1579468"/>
            <a:ext cx="7825277" cy="469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7576</TotalTime>
  <Words>51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Body Slides</vt:lpstr>
      <vt:lpstr>Case study: Predicting College Enrollment-- Analysis</vt:lpstr>
      <vt:lpstr>What analysis to conduct</vt:lpstr>
      <vt:lpstr>Results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109</cp:revision>
  <dcterms:created xsi:type="dcterms:W3CDTF">2017-03-13T16:05:11Z</dcterms:created>
  <dcterms:modified xsi:type="dcterms:W3CDTF">2018-07-16T16:06:08Z</dcterms:modified>
</cp:coreProperties>
</file>