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60" d="100"/>
          <a:sy n="6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Case study: Predicting College Enrollment– Presenting Results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SES, test scores are strongly positively associated with enrollment</a:t>
            </a:r>
          </a:p>
          <a:p>
            <a:r>
              <a:rPr lang="en-US" dirty="0" smtClean="0"/>
              <a:t>If we have more high </a:t>
            </a:r>
            <a:r>
              <a:rPr lang="en-US" dirty="0" err="1" smtClean="0"/>
              <a:t>ses</a:t>
            </a:r>
            <a:r>
              <a:rPr lang="en-US" dirty="0" smtClean="0"/>
              <a:t>, high test score applicants, our enrollments will be higher</a:t>
            </a:r>
          </a:p>
          <a:p>
            <a:r>
              <a:rPr lang="en-US" dirty="0" smtClean="0"/>
              <a:t>All else equal, African American, Hispanic, and Asian students are more likely to enroll</a:t>
            </a:r>
          </a:p>
          <a:p>
            <a:r>
              <a:rPr lang="en-US" dirty="0" smtClean="0"/>
              <a:t>All else equal, female students are more likely to enroll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1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Probabilities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1729463"/>
            <a:ext cx="5808132" cy="48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66" y="1650999"/>
            <a:ext cx="6400095" cy="40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3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Model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 Correctly Predicted= 79 percent</a:t>
            </a:r>
          </a:p>
          <a:p>
            <a:r>
              <a:rPr lang="en-US" dirty="0" smtClean="0"/>
              <a:t>Specificity (who isn’t going) is MUCH better than sensitivity (who IS going)</a:t>
            </a:r>
          </a:p>
          <a:p>
            <a:r>
              <a:rPr lang="en-US" dirty="0"/>
              <a:t>AUC= .</a:t>
            </a:r>
            <a:r>
              <a:rPr lang="en-US" dirty="0" smtClean="0"/>
              <a:t>8– not great, but good</a:t>
            </a:r>
          </a:p>
          <a:p>
            <a:r>
              <a:rPr lang="en-US" dirty="0" smtClean="0"/>
              <a:t>Model is reasonably good at predicting non-enrollment– may need to adjust to get better at predicting 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1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7616</TotalTime>
  <Words>128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Body Slides</vt:lpstr>
      <vt:lpstr>Case study: Predicting College Enrollment– Presenting Results</vt:lpstr>
      <vt:lpstr>Basic outline</vt:lpstr>
      <vt:lpstr>Plotting Probabilities</vt:lpstr>
      <vt:lpstr>Evaluating Model Fit</vt:lpstr>
      <vt:lpstr>Evaluating Model Fit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111</cp:revision>
  <dcterms:created xsi:type="dcterms:W3CDTF">2017-03-13T16:05:11Z</dcterms:created>
  <dcterms:modified xsi:type="dcterms:W3CDTF">2018-07-16T16:44:36Z</dcterms:modified>
</cp:coreProperties>
</file>