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  <p:sldId id="25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2" d="100"/>
          <a:sy n="82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copy and use this slide each time you are pausing your lecture to ask students a </a:t>
            </a:r>
            <a:r>
              <a:rPr lang="en-US" b="1" dirty="0" smtClean="0"/>
              <a:t>question</a:t>
            </a:r>
            <a:r>
              <a:rPr lang="en-US" dirty="0" smtClean="0"/>
              <a:t>. Please delete this slide if you do not need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copy and use this slide each time you are pausing your lecture to play a </a:t>
            </a:r>
            <a:r>
              <a:rPr lang="en-US" b="1" dirty="0" smtClean="0"/>
              <a:t>third party video</a:t>
            </a:r>
            <a:r>
              <a:rPr lang="en-US" dirty="0" smtClean="0"/>
              <a:t>. Please delete this slide if you do not need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copy and use this slide each time you are pausing your lecture to visit a </a:t>
            </a:r>
            <a:r>
              <a:rPr lang="en-US" b="1" dirty="0" smtClean="0"/>
              <a:t>website</a:t>
            </a:r>
            <a:r>
              <a:rPr lang="en-US" dirty="0" smtClean="0"/>
              <a:t>. Please delete this slide if you do not need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copy and use this slide each time you are pausing your lecture to do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Please delete this slide if you do not need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1FA9-428B-4746-A21C-6F1BCCC5B7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Welcome to Data Science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Text starts here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Bullet 2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Bullet 3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Bullet 4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How to Download R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  <a:endParaRPr lang="en-US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157</Words>
  <Application>Microsoft Macintosh PowerPoint</Application>
  <PresentationFormat>On-screen Show (4:3)</PresentationFormat>
  <Paragraphs>19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Body Slides</vt:lpstr>
      <vt:lpstr>Welcome to Data Science</vt:lpstr>
      <vt:lpstr>Header</vt:lpstr>
      <vt:lpstr>PowerPoint Presentation</vt:lpstr>
      <vt:lpstr>How to Download 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2U, Inc.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Microsoft Office User</cp:lastModifiedBy>
  <cp:revision>44</cp:revision>
  <dcterms:created xsi:type="dcterms:W3CDTF">2017-03-13T16:05:11Z</dcterms:created>
  <dcterms:modified xsi:type="dcterms:W3CDTF">2018-05-29T20:24:29Z</dcterms:modified>
</cp:coreProperties>
</file>